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notesMasterIdLst>
    <p:notesMasterId r:id="rId48"/>
  </p:notesMasterIdLst>
  <p:handoutMasterIdLst>
    <p:handoutMasterId r:id="rId49"/>
  </p:handoutMasterIdLst>
  <p:sldIdLst>
    <p:sldId id="283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1" r:id="rId12"/>
    <p:sldId id="272" r:id="rId13"/>
    <p:sldId id="274" r:id="rId14"/>
    <p:sldId id="273" r:id="rId15"/>
    <p:sldId id="282" r:id="rId16"/>
    <p:sldId id="265" r:id="rId17"/>
    <p:sldId id="284" r:id="rId18"/>
    <p:sldId id="285" r:id="rId19"/>
    <p:sldId id="286" r:id="rId20"/>
    <p:sldId id="287" r:id="rId21"/>
    <p:sldId id="290" r:id="rId22"/>
    <p:sldId id="291" r:id="rId23"/>
    <p:sldId id="289" r:id="rId24"/>
    <p:sldId id="267" r:id="rId25"/>
    <p:sldId id="292" r:id="rId26"/>
    <p:sldId id="298" r:id="rId27"/>
    <p:sldId id="321" r:id="rId28"/>
    <p:sldId id="322" r:id="rId29"/>
    <p:sldId id="323" r:id="rId30"/>
    <p:sldId id="299" r:id="rId31"/>
    <p:sldId id="300" r:id="rId32"/>
    <p:sldId id="305" r:id="rId33"/>
    <p:sldId id="306" r:id="rId34"/>
    <p:sldId id="307" r:id="rId35"/>
    <p:sldId id="319" r:id="rId36"/>
    <p:sldId id="308" r:id="rId37"/>
    <p:sldId id="309" r:id="rId38"/>
    <p:sldId id="313" r:id="rId39"/>
    <p:sldId id="314" r:id="rId40"/>
    <p:sldId id="315" r:id="rId41"/>
    <p:sldId id="316" r:id="rId42"/>
    <p:sldId id="317" r:id="rId43"/>
    <p:sldId id="324" r:id="rId44"/>
    <p:sldId id="266" r:id="rId45"/>
    <p:sldId id="269" r:id="rId46"/>
    <p:sldId id="270" r:id="rId47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716" autoAdjust="0"/>
  </p:normalViewPr>
  <p:slideViewPr>
    <p:cSldViewPr snapToGrid="0" snapToObjects="1">
      <p:cViewPr varScale="1">
        <p:scale>
          <a:sx n="70" d="100"/>
          <a:sy n="70" d="100"/>
        </p:scale>
        <p:origin x="13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8FFB3-726B-463E-9C45-8C74FD2B8089}" type="doc">
      <dgm:prSet loTypeId="urn:microsoft.com/office/officeart/2008/layout/IncreasingCircle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536F086-4A1C-4BEF-99AA-48F2ECCC0BFD}">
      <dgm:prSet phldrT="[文字]" custT="1"/>
      <dgm:spPr>
        <a:xfrm rot="5400000">
          <a:off x="-173788" y="175917"/>
          <a:ext cx="1158592" cy="811014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2400" b="1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一年級</a:t>
          </a:r>
          <a:endParaRPr lang="zh-TW" altLang="en-US" sz="2400" dirty="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</dgm:t>
    </dgm:pt>
    <dgm:pt modelId="{8D8EB5BB-C55F-41BC-9FA5-3B4DC764BCC8}" type="parTrans" cxnId="{D8AE0A42-9AC3-40C7-ACF9-F3BE857B59A3}">
      <dgm:prSet/>
      <dgm:spPr/>
      <dgm:t>
        <a:bodyPr/>
        <a:lstStyle/>
        <a:p>
          <a:endParaRPr lang="zh-TW" altLang="en-US"/>
        </a:p>
      </dgm:t>
    </dgm:pt>
    <dgm:pt modelId="{94C5B537-4018-42C7-A01B-24805943CF11}" type="sibTrans" cxnId="{D8AE0A42-9AC3-40C7-ACF9-F3BE857B59A3}">
      <dgm:prSet/>
      <dgm:spPr/>
      <dgm:t>
        <a:bodyPr/>
        <a:lstStyle/>
        <a:p>
          <a:endParaRPr lang="zh-TW" altLang="en-US"/>
        </a:p>
      </dgm:t>
    </dgm:pt>
    <dgm:pt modelId="{06966226-8C45-4D94-8204-533694906197}">
      <dgm:prSet phldrT="[文字]" custT="1"/>
      <dgm:spPr>
        <a:xfrm rot="5400000">
          <a:off x="-173788" y="1132780"/>
          <a:ext cx="1158592" cy="811014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2400" b="1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二年級</a:t>
          </a:r>
          <a:endParaRPr lang="zh-TW" altLang="en-US" sz="2400" dirty="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</dgm:t>
    </dgm:pt>
    <dgm:pt modelId="{DBEAAF5E-62C8-4A28-A1AC-9CADBF46FA54}" type="parTrans" cxnId="{72A3BF4E-066A-43E6-9227-C0B7D2B26137}">
      <dgm:prSet/>
      <dgm:spPr/>
      <dgm:t>
        <a:bodyPr/>
        <a:lstStyle/>
        <a:p>
          <a:endParaRPr lang="zh-TW" altLang="en-US"/>
        </a:p>
      </dgm:t>
    </dgm:pt>
    <dgm:pt modelId="{96E64651-57BC-4BC5-981D-EBA958FFC904}" type="sibTrans" cxnId="{72A3BF4E-066A-43E6-9227-C0B7D2B26137}">
      <dgm:prSet/>
      <dgm:spPr/>
      <dgm:t>
        <a:bodyPr/>
        <a:lstStyle/>
        <a:p>
          <a:endParaRPr lang="zh-TW" altLang="en-US"/>
        </a:p>
      </dgm:t>
    </dgm:pt>
    <dgm:pt modelId="{039C8C6F-5C8C-4E9F-B6F5-D694034753D3}">
      <dgm:prSet custT="1"/>
      <dgm:spPr>
        <a:xfrm rot="5400000">
          <a:off x="2666119" y="-896113"/>
          <a:ext cx="753084" cy="4463295"/>
        </a:xfrm>
        <a:solidFill>
          <a:schemeClr val="accent3">
            <a:lumMod val="95000"/>
          </a:schemeClr>
        </a:soli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marL="177800" indent="-177800">
            <a:spcAft>
              <a:spcPts val="0"/>
            </a:spcAft>
          </a:pPr>
          <a:r>
            <a:rPr lang="zh-TW" altLang="en-US" sz="1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●</a:t>
          </a:r>
          <a:r>
            <a:rPr lang="zh-TW" altLang="en-US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全民英檢</a:t>
          </a:r>
          <a:endParaRPr lang="zh-TW" alt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F8C170A5-016B-42D5-BEB3-8E805A3F2D87}" type="parTrans" cxnId="{42C8C758-3662-4085-A1E1-5A79E3061786}">
      <dgm:prSet/>
      <dgm:spPr/>
      <dgm:t>
        <a:bodyPr/>
        <a:lstStyle/>
        <a:p>
          <a:endParaRPr lang="zh-TW" altLang="en-US"/>
        </a:p>
      </dgm:t>
    </dgm:pt>
    <dgm:pt modelId="{4F8F93D5-F413-4B09-B177-66876CF03941}" type="sibTrans" cxnId="{42C8C758-3662-4085-A1E1-5A79E3061786}">
      <dgm:prSet/>
      <dgm:spPr/>
      <dgm:t>
        <a:bodyPr/>
        <a:lstStyle/>
        <a:p>
          <a:endParaRPr lang="zh-TW" altLang="en-US"/>
        </a:p>
      </dgm:t>
    </dgm:pt>
    <dgm:pt modelId="{4218B2E7-E27B-4BF5-B7CF-FAA75D27E2BD}">
      <dgm:prSet custT="1"/>
      <dgm:spPr>
        <a:xfrm rot="5400000">
          <a:off x="2666119" y="60749"/>
          <a:ext cx="753084" cy="4463295"/>
        </a:xfrm>
        <a:solidFill>
          <a:schemeClr val="accent3">
            <a:lumMod val="95000"/>
            <a:alpha val="90000"/>
          </a:scheme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●</a:t>
          </a:r>
          <a:r>
            <a:rPr lang="zh-TW" altLang="en-US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升學考試</a:t>
          </a:r>
          <a:endParaRPr lang="zh-TW" altLang="en-US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0C94E7B7-26E5-4ED5-B315-34DC86BD1B35}" type="parTrans" cxnId="{CF574251-7046-43B9-AD94-73BC4A0F6C36}">
      <dgm:prSet/>
      <dgm:spPr/>
      <dgm:t>
        <a:bodyPr/>
        <a:lstStyle/>
        <a:p>
          <a:endParaRPr lang="zh-TW" altLang="en-US"/>
        </a:p>
      </dgm:t>
    </dgm:pt>
    <dgm:pt modelId="{02EADD6F-D2E5-4CE9-A8EF-6645E3A41C46}" type="sibTrans" cxnId="{CF574251-7046-43B9-AD94-73BC4A0F6C36}">
      <dgm:prSet/>
      <dgm:spPr/>
      <dgm:t>
        <a:bodyPr/>
        <a:lstStyle/>
        <a:p>
          <a:endParaRPr lang="zh-TW" altLang="en-US"/>
        </a:p>
      </dgm:t>
    </dgm:pt>
    <dgm:pt modelId="{ADECEEDA-A95A-4B1C-B69D-41DFB45C780E}">
      <dgm:prSet phldrT="[文字]" custT="1"/>
      <dgm:spPr>
        <a:xfrm rot="5400000">
          <a:off x="-173788" y="1132780"/>
          <a:ext cx="1158592" cy="811014"/>
        </a:xfrm>
        <a:solidFill>
          <a:schemeClr val="accent3">
            <a:lumMod val="95000"/>
          </a:schemeClr>
        </a:soli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spcAft>
              <a:spcPts val="0"/>
            </a:spcAft>
          </a:pPr>
          <a:r>
            <a:rPr lang="zh-TW" altLang="en-US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●餐飲服務</a:t>
          </a:r>
          <a:r>
            <a:rPr lang="zh-TW" altLang="en-US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丙級</a:t>
          </a:r>
          <a:endParaRPr lang="zh-TW" altLang="en-US" dirty="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</dgm:t>
    </dgm:pt>
    <dgm:pt modelId="{2D8E79AA-7081-4D98-8E5F-BC0F5D2BD76D}" type="parTrans" cxnId="{D5823898-3B03-4B6F-A412-87124C7346D2}">
      <dgm:prSet/>
      <dgm:spPr/>
      <dgm:t>
        <a:bodyPr/>
        <a:lstStyle/>
        <a:p>
          <a:endParaRPr lang="zh-TW" altLang="en-US"/>
        </a:p>
      </dgm:t>
    </dgm:pt>
    <dgm:pt modelId="{D896BA76-5B2D-49A9-8F33-74F7C381BA77}" type="sibTrans" cxnId="{D5823898-3B03-4B6F-A412-87124C7346D2}">
      <dgm:prSet/>
      <dgm:spPr/>
      <dgm:t>
        <a:bodyPr/>
        <a:lstStyle/>
        <a:p>
          <a:endParaRPr lang="zh-TW" altLang="en-US"/>
        </a:p>
      </dgm:t>
    </dgm:pt>
    <dgm:pt modelId="{9670118C-E702-4E27-A872-01AB78C4D006}">
      <dgm:prSet phldrT="[文字]" custT="1"/>
      <dgm:spPr>
        <a:xfrm rot="5400000">
          <a:off x="2666119" y="60749"/>
          <a:ext cx="753084" cy="4463295"/>
        </a:xfrm>
        <a:solidFill>
          <a:schemeClr val="accent3">
            <a:lumMod val="95000"/>
            <a:alpha val="90000"/>
          </a:scheme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marL="273050" indent="-273050"/>
          <a:r>
            <a:rPr lang="zh-TW" altLang="en-US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●新日本語能力試驗四級</a:t>
          </a:r>
          <a:endParaRPr lang="zh-TW" altLang="en-US" sz="1800" dirty="0">
            <a:solidFill>
              <a:srgbClr val="FF0000"/>
            </a:solidFill>
            <a:latin typeface="Calibri"/>
            <a:ea typeface="新細明體"/>
            <a:cs typeface="+mn-cs"/>
          </a:endParaRPr>
        </a:p>
      </dgm:t>
    </dgm:pt>
    <dgm:pt modelId="{B154AD63-92FA-4BF7-BAA8-4C70B59A8B2B}" type="parTrans" cxnId="{CECAAF42-8D05-4124-98A9-65D5541A4377}">
      <dgm:prSet/>
      <dgm:spPr/>
      <dgm:t>
        <a:bodyPr/>
        <a:lstStyle/>
        <a:p>
          <a:endParaRPr lang="zh-TW" altLang="en-US"/>
        </a:p>
      </dgm:t>
    </dgm:pt>
    <dgm:pt modelId="{B7696953-39DA-4A34-9E82-537D459B77FA}" type="sibTrans" cxnId="{CECAAF42-8D05-4124-98A9-65D5541A4377}">
      <dgm:prSet/>
      <dgm:spPr/>
      <dgm:t>
        <a:bodyPr/>
        <a:lstStyle/>
        <a:p>
          <a:endParaRPr lang="zh-TW" altLang="en-US"/>
        </a:p>
      </dgm:t>
    </dgm:pt>
    <dgm:pt modelId="{269F37F1-E04A-4F65-83F3-50E2337E624E}">
      <dgm:prSet phldrT="[文字]" custT="1"/>
      <dgm:spPr>
        <a:xfrm rot="5400000">
          <a:off x="2666119" y="-1852976"/>
          <a:ext cx="753084" cy="4463295"/>
        </a:xfrm>
        <a:solidFill>
          <a:schemeClr val="accent3">
            <a:lumMod val="95000"/>
            <a:alpha val="90000"/>
          </a:scheme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●</a:t>
          </a:r>
          <a:r>
            <a:rPr lang="zh-TW" altLang="en-US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商教會</a:t>
          </a:r>
          <a:r>
            <a:rPr lang="zh-TW" altLang="en-US" sz="16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英文三級</a:t>
          </a:r>
          <a:endParaRPr lang="zh-TW" altLang="en-US" sz="1600" dirty="0">
            <a:solidFill>
              <a:srgbClr val="FF0000"/>
            </a:solidFill>
            <a:latin typeface="Calibri"/>
            <a:ea typeface="新細明體"/>
            <a:cs typeface="+mn-cs"/>
          </a:endParaRPr>
        </a:p>
      </dgm:t>
    </dgm:pt>
    <dgm:pt modelId="{DC7F6438-D11D-4830-ACDB-EFD79DDA7FFB}" type="parTrans" cxnId="{057AB279-B4E3-4076-A525-B2ADF7F9C6F8}">
      <dgm:prSet/>
      <dgm:spPr/>
      <dgm:t>
        <a:bodyPr/>
        <a:lstStyle/>
        <a:p>
          <a:endParaRPr lang="zh-TW" altLang="en-US"/>
        </a:p>
      </dgm:t>
    </dgm:pt>
    <dgm:pt modelId="{D082758C-97A5-4CF7-B173-7D560C59F7A2}" type="sibTrans" cxnId="{057AB279-B4E3-4076-A525-B2ADF7F9C6F8}">
      <dgm:prSet/>
      <dgm:spPr/>
      <dgm:t>
        <a:bodyPr/>
        <a:lstStyle/>
        <a:p>
          <a:endParaRPr lang="zh-TW" altLang="en-US"/>
        </a:p>
      </dgm:t>
    </dgm:pt>
    <dgm:pt modelId="{10BEB03B-ECA9-44F3-B1F5-748BD95AA93A}">
      <dgm:prSet phldrT="[文字]" custT="1"/>
      <dgm:spPr>
        <a:xfrm rot="5400000">
          <a:off x="-173788" y="1132780"/>
          <a:ext cx="1158592" cy="811014"/>
        </a:xfrm>
        <a:solidFill>
          <a:schemeClr val="accent3">
            <a:lumMod val="95000"/>
          </a:schemeClr>
        </a:soli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spcAft>
              <a:spcPts val="0"/>
            </a:spcAft>
          </a:pPr>
          <a:r>
            <a:rPr lang="zh-TW" altLang="en-US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●新日本語能力 </a:t>
          </a:r>
          <a:endParaRPr lang="en-US" altLang="zh-TW" sz="2000" b="1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>
            <a:spcAft>
              <a:spcPts val="0"/>
            </a:spcAft>
          </a:pPr>
          <a:r>
            <a:rPr lang="zh-TW" altLang="en-US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    試驗五級</a:t>
          </a:r>
          <a:endParaRPr lang="zh-TW" altLang="en-US" sz="20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61EAA27C-36AB-486F-96C0-2F0480943219}" type="parTrans" cxnId="{8E3E775A-C019-4410-9E22-2F1313AAE9F7}">
      <dgm:prSet/>
      <dgm:spPr/>
      <dgm:t>
        <a:bodyPr/>
        <a:lstStyle/>
        <a:p>
          <a:endParaRPr lang="zh-TW" altLang="en-US"/>
        </a:p>
      </dgm:t>
    </dgm:pt>
    <dgm:pt modelId="{05E18C13-8CBC-4686-B52C-4288449D1269}" type="sibTrans" cxnId="{8E3E775A-C019-4410-9E22-2F1313AAE9F7}">
      <dgm:prSet/>
      <dgm:spPr/>
      <dgm:t>
        <a:bodyPr/>
        <a:lstStyle/>
        <a:p>
          <a:endParaRPr lang="zh-TW" altLang="en-US"/>
        </a:p>
      </dgm:t>
    </dgm:pt>
    <dgm:pt modelId="{A96976F3-F0E3-46DA-B485-A987C66D6BD1}">
      <dgm:prSet phldrT="[文字]" custT="1"/>
      <dgm:spPr>
        <a:xfrm rot="5400000">
          <a:off x="2666119" y="60749"/>
          <a:ext cx="753084" cy="4463295"/>
        </a:xfrm>
        <a:solidFill>
          <a:schemeClr val="accent3">
            <a:lumMod val="95000"/>
            <a:alpha val="90000"/>
          </a:scheme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●全民英檢</a:t>
          </a:r>
          <a:endParaRPr lang="zh-TW" altLang="en-US" sz="1600" dirty="0">
            <a:solidFill>
              <a:srgbClr val="FF0000"/>
            </a:solidFill>
            <a:latin typeface="Calibri"/>
            <a:ea typeface="新細明體"/>
            <a:cs typeface="+mn-cs"/>
          </a:endParaRPr>
        </a:p>
      </dgm:t>
    </dgm:pt>
    <dgm:pt modelId="{A91EBD9D-1958-4647-839F-40E8F0F428A2}" type="parTrans" cxnId="{4F93A30C-EECA-46D2-B379-122FD0BE7CEE}">
      <dgm:prSet/>
      <dgm:spPr/>
      <dgm:t>
        <a:bodyPr/>
        <a:lstStyle/>
        <a:p>
          <a:endParaRPr lang="zh-TW" altLang="en-US"/>
        </a:p>
      </dgm:t>
    </dgm:pt>
    <dgm:pt modelId="{BBB5A64E-BFCF-4DB5-8418-EED35A493EE5}" type="sibTrans" cxnId="{4F93A30C-EECA-46D2-B379-122FD0BE7CEE}">
      <dgm:prSet/>
      <dgm:spPr/>
      <dgm:t>
        <a:bodyPr/>
        <a:lstStyle/>
        <a:p>
          <a:endParaRPr lang="zh-TW" altLang="en-US"/>
        </a:p>
      </dgm:t>
    </dgm:pt>
    <dgm:pt modelId="{A9481C00-AE2F-4B9C-967A-D4E3C5F4007A}">
      <dgm:prSet phldrT="[文字]" custT="1"/>
      <dgm:spPr>
        <a:xfrm rot="5400000">
          <a:off x="2666119" y="60749"/>
          <a:ext cx="753084" cy="4463295"/>
        </a:xfrm>
        <a:solidFill>
          <a:schemeClr val="accent3">
            <a:lumMod val="95000"/>
            <a:alpha val="90000"/>
          </a:scheme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●</a:t>
          </a:r>
          <a:r>
            <a:rPr lang="zh-TW" altLang="en-US" sz="2000" b="1" dirty="0" smtClean="0"/>
            <a:t>多益</a:t>
          </a:r>
          <a:endParaRPr lang="zh-TW" altLang="en-US" sz="2000" b="1" dirty="0">
            <a:solidFill>
              <a:srgbClr val="FF0000"/>
            </a:solidFill>
            <a:latin typeface="Calibri"/>
            <a:ea typeface="新細明體"/>
            <a:cs typeface="+mn-cs"/>
          </a:endParaRPr>
        </a:p>
      </dgm:t>
    </dgm:pt>
    <dgm:pt modelId="{F4077274-718E-41C4-8689-408D90489F6F}" type="sibTrans" cxnId="{85900361-D857-4596-A115-A78BBBF38452}">
      <dgm:prSet/>
      <dgm:spPr/>
      <dgm:t>
        <a:bodyPr/>
        <a:lstStyle/>
        <a:p>
          <a:endParaRPr lang="zh-TW" altLang="en-US"/>
        </a:p>
      </dgm:t>
    </dgm:pt>
    <dgm:pt modelId="{28CAD7AB-7DDB-4F9A-B18A-8BC64FF8D6BB}" type="parTrans" cxnId="{85900361-D857-4596-A115-A78BBBF38452}">
      <dgm:prSet/>
      <dgm:spPr/>
      <dgm:t>
        <a:bodyPr/>
        <a:lstStyle/>
        <a:p>
          <a:endParaRPr lang="zh-TW" altLang="en-US"/>
        </a:p>
      </dgm:t>
    </dgm:pt>
    <dgm:pt modelId="{87A84769-9971-4B30-81D3-A9AA3A4A735A}">
      <dgm:prSet phldrT="[文字]" custT="1"/>
      <dgm:spPr>
        <a:xfrm rot="5400000">
          <a:off x="-173788" y="2089643"/>
          <a:ext cx="1158592" cy="811014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2400" b="1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三年級</a:t>
          </a:r>
          <a:endParaRPr lang="zh-TW" altLang="en-US" sz="2400" dirty="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</dgm:t>
    </dgm:pt>
    <dgm:pt modelId="{850C0782-92E8-4A1D-8813-19813E3C3AEF}" type="sibTrans" cxnId="{431683D8-444E-440E-9721-C889E439CB12}">
      <dgm:prSet/>
      <dgm:spPr/>
      <dgm:t>
        <a:bodyPr/>
        <a:lstStyle/>
        <a:p>
          <a:endParaRPr lang="zh-TW" altLang="en-US"/>
        </a:p>
      </dgm:t>
    </dgm:pt>
    <dgm:pt modelId="{02C3F8D0-BDBB-437C-95CA-24769F5DEA30}" type="parTrans" cxnId="{431683D8-444E-440E-9721-C889E439CB12}">
      <dgm:prSet/>
      <dgm:spPr/>
      <dgm:t>
        <a:bodyPr/>
        <a:lstStyle/>
        <a:p>
          <a:endParaRPr lang="zh-TW" altLang="en-US"/>
        </a:p>
      </dgm:t>
    </dgm:pt>
    <dgm:pt modelId="{28267155-5BCF-4DA1-A872-87750089B877}" type="pres">
      <dgm:prSet presAssocID="{1508FFB3-726B-463E-9C45-8C74FD2B808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F6C0326A-404D-4F22-831F-F71EA3A00A8F}" type="pres">
      <dgm:prSet presAssocID="{A536F086-4A1C-4BEF-99AA-48F2ECCC0BFD}" presName="composite" presStyleCnt="0"/>
      <dgm:spPr/>
    </dgm:pt>
    <dgm:pt modelId="{4172938D-8F1D-4375-8ABF-04822C9C84F5}" type="pres">
      <dgm:prSet presAssocID="{A536F086-4A1C-4BEF-99AA-48F2ECCC0BFD}" presName="BackAccent" presStyleLbl="bgShp" presStyleIdx="0" presStyleCnt="3"/>
      <dgm:spPr/>
    </dgm:pt>
    <dgm:pt modelId="{268AB352-B59A-40B8-AFAA-201EE336E5D8}" type="pres">
      <dgm:prSet presAssocID="{A536F086-4A1C-4BEF-99AA-48F2ECCC0BFD}" presName="Accent" presStyleLbl="alignNode1" presStyleIdx="0" presStyleCnt="3"/>
      <dgm:spPr/>
    </dgm:pt>
    <dgm:pt modelId="{C7043292-83F8-4B31-A98E-B3E2773DD0E2}" type="pres">
      <dgm:prSet presAssocID="{A536F086-4A1C-4BEF-99AA-48F2ECCC0BFD}" presName="Child" presStyleLbl="revTx" presStyleIdx="0" presStyleCnt="6" custLinFactNeighborX="-1402" custLinFactNeighborY="9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7BC05F-9E2E-4F5E-B800-A7F8C07E4F75}" type="pres">
      <dgm:prSet presAssocID="{A536F086-4A1C-4BEF-99AA-48F2ECCC0BFD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F5576B-44C1-4C72-AA40-05A230733273}" type="pres">
      <dgm:prSet presAssocID="{94C5B537-4018-42C7-A01B-24805943CF11}" presName="sibTrans" presStyleCnt="0"/>
      <dgm:spPr/>
    </dgm:pt>
    <dgm:pt modelId="{EF2A549B-ABB2-4414-AB80-6AE10F236C6A}" type="pres">
      <dgm:prSet presAssocID="{06966226-8C45-4D94-8204-533694906197}" presName="composite" presStyleCnt="0"/>
      <dgm:spPr/>
    </dgm:pt>
    <dgm:pt modelId="{F18054F8-3ECB-4850-8F03-EE4766CEC553}" type="pres">
      <dgm:prSet presAssocID="{06966226-8C45-4D94-8204-533694906197}" presName="BackAccent" presStyleLbl="bgShp" presStyleIdx="1" presStyleCnt="3"/>
      <dgm:spPr/>
    </dgm:pt>
    <dgm:pt modelId="{BDB60C32-7AA8-48C8-A28F-6D639A8A0744}" type="pres">
      <dgm:prSet presAssocID="{06966226-8C45-4D94-8204-533694906197}" presName="Accent" presStyleLbl="alignNode1" presStyleIdx="1" presStyleCnt="3"/>
      <dgm:spPr/>
    </dgm:pt>
    <dgm:pt modelId="{18094A41-3139-4500-A436-6F9B522D4395}" type="pres">
      <dgm:prSet presAssocID="{06966226-8C45-4D94-8204-533694906197}" presName="Child" presStyleLbl="revTx" presStyleIdx="2" presStyleCnt="6" custLinFactNeighborX="433" custLinFactNeighborY="18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A51112-D72E-455A-9BB1-967C95A9B120}" type="pres">
      <dgm:prSet presAssocID="{06966226-8C45-4D94-8204-533694906197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15A800-97AF-4F7C-96D1-0D4CF6639607}" type="pres">
      <dgm:prSet presAssocID="{96E64651-57BC-4BC5-981D-EBA958FFC904}" presName="sibTrans" presStyleCnt="0"/>
      <dgm:spPr/>
    </dgm:pt>
    <dgm:pt modelId="{27CF6E9E-BD7D-4FF5-99FD-6B2FD54D5DA3}" type="pres">
      <dgm:prSet presAssocID="{87A84769-9971-4B30-81D3-A9AA3A4A735A}" presName="composite" presStyleCnt="0"/>
      <dgm:spPr/>
    </dgm:pt>
    <dgm:pt modelId="{656A0905-BA5C-4D35-A160-CCAD3E1F286B}" type="pres">
      <dgm:prSet presAssocID="{87A84769-9971-4B30-81D3-A9AA3A4A735A}" presName="BackAccent" presStyleLbl="bgShp" presStyleIdx="2" presStyleCnt="3"/>
      <dgm:spPr/>
    </dgm:pt>
    <dgm:pt modelId="{E396DFBB-5BCC-411F-BD9E-1DF3321043B1}" type="pres">
      <dgm:prSet presAssocID="{87A84769-9971-4B30-81D3-A9AA3A4A735A}" presName="Accent" presStyleLbl="alignNode1" presStyleIdx="2" presStyleCnt="3"/>
      <dgm:spPr/>
    </dgm:pt>
    <dgm:pt modelId="{0CD0155D-D12C-4049-A95B-9334D146BC9A}" type="pres">
      <dgm:prSet presAssocID="{87A84769-9971-4B30-81D3-A9AA3A4A735A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83222B-34FD-4E99-B209-671B1588B4AB}" type="pres">
      <dgm:prSet presAssocID="{87A84769-9971-4B30-81D3-A9AA3A4A735A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5900361-D857-4596-A115-A78BBBF38452}" srcId="{87A84769-9971-4B30-81D3-A9AA3A4A735A}" destId="{A9481C00-AE2F-4B9C-967A-D4E3C5F4007A}" srcOrd="0" destOrd="0" parTransId="{28CAD7AB-7DDB-4F9A-B18A-8BC64FF8D6BB}" sibTransId="{F4077274-718E-41C4-8689-408D90489F6F}"/>
    <dgm:cxn modelId="{CF574251-7046-43B9-AD94-73BC4A0F6C36}" srcId="{87A84769-9971-4B30-81D3-A9AA3A4A735A}" destId="{4218B2E7-E27B-4BF5-B7CF-FAA75D27E2BD}" srcOrd="3" destOrd="0" parTransId="{0C94E7B7-26E5-4ED5-B315-34DC86BD1B35}" sibTransId="{02EADD6F-D2E5-4CE9-A8EF-6645E3A41C46}"/>
    <dgm:cxn modelId="{8E3E775A-C019-4410-9E22-2F1313AAE9F7}" srcId="{06966226-8C45-4D94-8204-533694906197}" destId="{10BEB03B-ECA9-44F3-B1F5-748BD95AA93A}" srcOrd="1" destOrd="0" parTransId="{61EAA27C-36AB-486F-96C0-2F0480943219}" sibTransId="{05E18C13-8CBC-4686-B52C-4288449D1269}"/>
    <dgm:cxn modelId="{72A3BF4E-066A-43E6-9227-C0B7D2B26137}" srcId="{1508FFB3-726B-463E-9C45-8C74FD2B8089}" destId="{06966226-8C45-4D94-8204-533694906197}" srcOrd="1" destOrd="0" parTransId="{DBEAAF5E-62C8-4A28-A1AC-9CADBF46FA54}" sibTransId="{96E64651-57BC-4BC5-981D-EBA958FFC904}"/>
    <dgm:cxn modelId="{DC371E40-BECD-44CD-80EE-13B001CA3C16}" type="presOf" srcId="{06966226-8C45-4D94-8204-533694906197}" destId="{6AA51112-D72E-455A-9BB1-967C95A9B120}" srcOrd="0" destOrd="0" presId="urn:microsoft.com/office/officeart/2008/layout/IncreasingCircleProcess"/>
    <dgm:cxn modelId="{812F475C-6171-4421-9E29-6B5F2769EF99}" type="presOf" srcId="{A536F086-4A1C-4BEF-99AA-48F2ECCC0BFD}" destId="{067BC05F-9E2E-4F5E-B800-A7F8C07E4F75}" srcOrd="0" destOrd="0" presId="urn:microsoft.com/office/officeart/2008/layout/IncreasingCircleProcess"/>
    <dgm:cxn modelId="{D5823898-3B03-4B6F-A412-87124C7346D2}" srcId="{06966226-8C45-4D94-8204-533694906197}" destId="{ADECEEDA-A95A-4B1C-B69D-41DFB45C780E}" srcOrd="0" destOrd="0" parTransId="{2D8E79AA-7081-4D98-8E5F-BC0F5D2BD76D}" sibTransId="{D896BA76-5B2D-49A9-8F33-74F7C381BA77}"/>
    <dgm:cxn modelId="{C9D238C0-B16E-44B9-A963-16188B66BA80}" type="presOf" srcId="{A96976F3-F0E3-46DA-B485-A987C66D6BD1}" destId="{0CD0155D-D12C-4049-A95B-9334D146BC9A}" srcOrd="0" destOrd="1" presId="urn:microsoft.com/office/officeart/2008/layout/IncreasingCircleProcess"/>
    <dgm:cxn modelId="{83D378DC-EC68-4C1B-9838-0FA9F668B2AD}" type="presOf" srcId="{ADECEEDA-A95A-4B1C-B69D-41DFB45C780E}" destId="{18094A41-3139-4500-A436-6F9B522D4395}" srcOrd="0" destOrd="0" presId="urn:microsoft.com/office/officeart/2008/layout/IncreasingCircleProcess"/>
    <dgm:cxn modelId="{D8AE0A42-9AC3-40C7-ACF9-F3BE857B59A3}" srcId="{1508FFB3-726B-463E-9C45-8C74FD2B8089}" destId="{A536F086-4A1C-4BEF-99AA-48F2ECCC0BFD}" srcOrd="0" destOrd="0" parTransId="{8D8EB5BB-C55F-41BC-9FA5-3B4DC764BCC8}" sibTransId="{94C5B537-4018-42C7-A01B-24805943CF11}"/>
    <dgm:cxn modelId="{AE8F83ED-2FCA-41FA-8D16-B25713FDE6F2}" type="presOf" srcId="{269F37F1-E04A-4F65-83F3-50E2337E624E}" destId="{C7043292-83F8-4B31-A98E-B3E2773DD0E2}" srcOrd="0" destOrd="0" presId="urn:microsoft.com/office/officeart/2008/layout/IncreasingCircleProcess"/>
    <dgm:cxn modelId="{C93231A3-C580-4087-BD4D-AA271CFAE26D}" type="presOf" srcId="{87A84769-9971-4B30-81D3-A9AA3A4A735A}" destId="{9683222B-34FD-4E99-B209-671B1588B4AB}" srcOrd="0" destOrd="0" presId="urn:microsoft.com/office/officeart/2008/layout/IncreasingCircleProcess"/>
    <dgm:cxn modelId="{DF6AA69E-CC2A-44F3-9A1D-C87DCA8B0E1D}" type="presOf" srcId="{4218B2E7-E27B-4BF5-B7CF-FAA75D27E2BD}" destId="{0CD0155D-D12C-4049-A95B-9334D146BC9A}" srcOrd="0" destOrd="3" presId="urn:microsoft.com/office/officeart/2008/layout/IncreasingCircleProcess"/>
    <dgm:cxn modelId="{42AB1979-CA39-4943-A902-E773D675CD77}" type="presOf" srcId="{A9481C00-AE2F-4B9C-967A-D4E3C5F4007A}" destId="{0CD0155D-D12C-4049-A95B-9334D146BC9A}" srcOrd="0" destOrd="0" presId="urn:microsoft.com/office/officeart/2008/layout/IncreasingCircleProcess"/>
    <dgm:cxn modelId="{4F93A30C-EECA-46D2-B379-122FD0BE7CEE}" srcId="{87A84769-9971-4B30-81D3-A9AA3A4A735A}" destId="{A96976F3-F0E3-46DA-B485-A987C66D6BD1}" srcOrd="1" destOrd="0" parTransId="{A91EBD9D-1958-4647-839F-40E8F0F428A2}" sibTransId="{BBB5A64E-BFCF-4DB5-8418-EED35A493EE5}"/>
    <dgm:cxn modelId="{78EF632A-6348-4ADD-BA6D-FF22CBE1FE94}" type="presOf" srcId="{1508FFB3-726B-463E-9C45-8C74FD2B8089}" destId="{28267155-5BCF-4DA1-A872-87750089B877}" srcOrd="0" destOrd="0" presId="urn:microsoft.com/office/officeart/2008/layout/IncreasingCircleProcess"/>
    <dgm:cxn modelId="{42C8C758-3662-4085-A1E1-5A79E3061786}" srcId="{06966226-8C45-4D94-8204-533694906197}" destId="{039C8C6F-5C8C-4E9F-B6F5-D694034753D3}" srcOrd="2" destOrd="0" parTransId="{F8C170A5-016B-42D5-BEB3-8E805A3F2D87}" sibTransId="{4F8F93D5-F413-4B09-B177-66876CF03941}"/>
    <dgm:cxn modelId="{057AB279-B4E3-4076-A525-B2ADF7F9C6F8}" srcId="{A536F086-4A1C-4BEF-99AA-48F2ECCC0BFD}" destId="{269F37F1-E04A-4F65-83F3-50E2337E624E}" srcOrd="0" destOrd="0" parTransId="{DC7F6438-D11D-4830-ACDB-EFD79DDA7FFB}" sibTransId="{D082758C-97A5-4CF7-B173-7D560C59F7A2}"/>
    <dgm:cxn modelId="{CECAAF42-8D05-4124-98A9-65D5541A4377}" srcId="{87A84769-9971-4B30-81D3-A9AA3A4A735A}" destId="{9670118C-E702-4E27-A872-01AB78C4D006}" srcOrd="2" destOrd="0" parTransId="{B154AD63-92FA-4BF7-BAA8-4C70B59A8B2B}" sibTransId="{B7696953-39DA-4A34-9E82-537D459B77FA}"/>
    <dgm:cxn modelId="{431683D8-444E-440E-9721-C889E439CB12}" srcId="{1508FFB3-726B-463E-9C45-8C74FD2B8089}" destId="{87A84769-9971-4B30-81D3-A9AA3A4A735A}" srcOrd="2" destOrd="0" parTransId="{02C3F8D0-BDBB-437C-95CA-24769F5DEA30}" sibTransId="{850C0782-92E8-4A1D-8813-19813E3C3AEF}"/>
    <dgm:cxn modelId="{05DE467B-EA92-42EA-850A-8ABF33D3CAA9}" type="presOf" srcId="{9670118C-E702-4E27-A872-01AB78C4D006}" destId="{0CD0155D-D12C-4049-A95B-9334D146BC9A}" srcOrd="0" destOrd="2" presId="urn:microsoft.com/office/officeart/2008/layout/IncreasingCircleProcess"/>
    <dgm:cxn modelId="{2CEC6167-5942-4659-B9AA-BA783ED812AC}" type="presOf" srcId="{10BEB03B-ECA9-44F3-B1F5-748BD95AA93A}" destId="{18094A41-3139-4500-A436-6F9B522D4395}" srcOrd="0" destOrd="1" presId="urn:microsoft.com/office/officeart/2008/layout/IncreasingCircleProcess"/>
    <dgm:cxn modelId="{DB404F2E-E765-48F3-8D97-5C3456E0CCB3}" type="presOf" srcId="{039C8C6F-5C8C-4E9F-B6F5-D694034753D3}" destId="{18094A41-3139-4500-A436-6F9B522D4395}" srcOrd="0" destOrd="2" presId="urn:microsoft.com/office/officeart/2008/layout/IncreasingCircleProcess"/>
    <dgm:cxn modelId="{D0BF3CAA-1532-4336-BF7A-E1D9B608552D}" type="presParOf" srcId="{28267155-5BCF-4DA1-A872-87750089B877}" destId="{F6C0326A-404D-4F22-831F-F71EA3A00A8F}" srcOrd="0" destOrd="0" presId="urn:microsoft.com/office/officeart/2008/layout/IncreasingCircleProcess"/>
    <dgm:cxn modelId="{84C82B09-1A6D-48BA-8169-186A5B4F6D0D}" type="presParOf" srcId="{F6C0326A-404D-4F22-831F-F71EA3A00A8F}" destId="{4172938D-8F1D-4375-8ABF-04822C9C84F5}" srcOrd="0" destOrd="0" presId="urn:microsoft.com/office/officeart/2008/layout/IncreasingCircleProcess"/>
    <dgm:cxn modelId="{D0DB98EB-1BC8-4B9A-882D-8202A549B166}" type="presParOf" srcId="{F6C0326A-404D-4F22-831F-F71EA3A00A8F}" destId="{268AB352-B59A-40B8-AFAA-201EE336E5D8}" srcOrd="1" destOrd="0" presId="urn:microsoft.com/office/officeart/2008/layout/IncreasingCircleProcess"/>
    <dgm:cxn modelId="{1B9615BB-999B-4A41-ACDD-5FBA7FD2DF1B}" type="presParOf" srcId="{F6C0326A-404D-4F22-831F-F71EA3A00A8F}" destId="{C7043292-83F8-4B31-A98E-B3E2773DD0E2}" srcOrd="2" destOrd="0" presId="urn:microsoft.com/office/officeart/2008/layout/IncreasingCircleProcess"/>
    <dgm:cxn modelId="{600B884C-008A-4EDD-9CDF-4D7D19159F86}" type="presParOf" srcId="{F6C0326A-404D-4F22-831F-F71EA3A00A8F}" destId="{067BC05F-9E2E-4F5E-B800-A7F8C07E4F75}" srcOrd="3" destOrd="0" presId="urn:microsoft.com/office/officeart/2008/layout/IncreasingCircleProcess"/>
    <dgm:cxn modelId="{3604ECDA-22E5-4D90-8FFA-5EBAC7C36939}" type="presParOf" srcId="{28267155-5BCF-4DA1-A872-87750089B877}" destId="{81F5576B-44C1-4C72-AA40-05A230733273}" srcOrd="1" destOrd="0" presId="urn:microsoft.com/office/officeart/2008/layout/IncreasingCircleProcess"/>
    <dgm:cxn modelId="{641DF622-F8DF-4418-8CA8-71FC8CDFD0A8}" type="presParOf" srcId="{28267155-5BCF-4DA1-A872-87750089B877}" destId="{EF2A549B-ABB2-4414-AB80-6AE10F236C6A}" srcOrd="2" destOrd="0" presId="urn:microsoft.com/office/officeart/2008/layout/IncreasingCircleProcess"/>
    <dgm:cxn modelId="{993AB869-E842-4BDA-92BD-ECEF25F35190}" type="presParOf" srcId="{EF2A549B-ABB2-4414-AB80-6AE10F236C6A}" destId="{F18054F8-3ECB-4850-8F03-EE4766CEC553}" srcOrd="0" destOrd="0" presId="urn:microsoft.com/office/officeart/2008/layout/IncreasingCircleProcess"/>
    <dgm:cxn modelId="{499CEECE-2583-45BA-9D37-400D2FE07C83}" type="presParOf" srcId="{EF2A549B-ABB2-4414-AB80-6AE10F236C6A}" destId="{BDB60C32-7AA8-48C8-A28F-6D639A8A0744}" srcOrd="1" destOrd="0" presId="urn:microsoft.com/office/officeart/2008/layout/IncreasingCircleProcess"/>
    <dgm:cxn modelId="{72B78F4A-6287-4731-84D9-517A43142DF1}" type="presParOf" srcId="{EF2A549B-ABB2-4414-AB80-6AE10F236C6A}" destId="{18094A41-3139-4500-A436-6F9B522D4395}" srcOrd="2" destOrd="0" presId="urn:microsoft.com/office/officeart/2008/layout/IncreasingCircleProcess"/>
    <dgm:cxn modelId="{6ABF731B-371A-4EA7-9852-C5F4DE7B1FB8}" type="presParOf" srcId="{EF2A549B-ABB2-4414-AB80-6AE10F236C6A}" destId="{6AA51112-D72E-455A-9BB1-967C95A9B120}" srcOrd="3" destOrd="0" presId="urn:microsoft.com/office/officeart/2008/layout/IncreasingCircleProcess"/>
    <dgm:cxn modelId="{2860BFB0-7F08-4123-99EF-F0D718F7AE89}" type="presParOf" srcId="{28267155-5BCF-4DA1-A872-87750089B877}" destId="{1915A800-97AF-4F7C-96D1-0D4CF6639607}" srcOrd="3" destOrd="0" presId="urn:microsoft.com/office/officeart/2008/layout/IncreasingCircleProcess"/>
    <dgm:cxn modelId="{888DD8CD-D092-4E23-A620-425CD686607B}" type="presParOf" srcId="{28267155-5BCF-4DA1-A872-87750089B877}" destId="{27CF6E9E-BD7D-4FF5-99FD-6B2FD54D5DA3}" srcOrd="4" destOrd="0" presId="urn:microsoft.com/office/officeart/2008/layout/IncreasingCircleProcess"/>
    <dgm:cxn modelId="{444E196E-5124-4398-A20E-C65BCE407057}" type="presParOf" srcId="{27CF6E9E-BD7D-4FF5-99FD-6B2FD54D5DA3}" destId="{656A0905-BA5C-4D35-A160-CCAD3E1F286B}" srcOrd="0" destOrd="0" presId="urn:microsoft.com/office/officeart/2008/layout/IncreasingCircleProcess"/>
    <dgm:cxn modelId="{4877C5A5-FEE8-4E4F-8F48-6177DBA8EB34}" type="presParOf" srcId="{27CF6E9E-BD7D-4FF5-99FD-6B2FD54D5DA3}" destId="{E396DFBB-5BCC-411F-BD9E-1DF3321043B1}" srcOrd="1" destOrd="0" presId="urn:microsoft.com/office/officeart/2008/layout/IncreasingCircleProcess"/>
    <dgm:cxn modelId="{735B9879-3BA3-4310-8D35-00BC6CE4E7A6}" type="presParOf" srcId="{27CF6E9E-BD7D-4FF5-99FD-6B2FD54D5DA3}" destId="{0CD0155D-D12C-4049-A95B-9334D146BC9A}" srcOrd="2" destOrd="0" presId="urn:microsoft.com/office/officeart/2008/layout/IncreasingCircleProcess"/>
    <dgm:cxn modelId="{3615E487-F953-4B08-BDDB-7CF6236E22D6}" type="presParOf" srcId="{27CF6E9E-BD7D-4FF5-99FD-6B2FD54D5DA3}" destId="{9683222B-34FD-4E99-B209-671B1588B4AB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70CB12-5A92-4936-8034-08C74C9125F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E8FB017-FEE3-44A3-8567-905A5635F81F}">
      <dgm:prSet phldrT="[文字]"/>
      <dgm:spPr>
        <a:solidFill>
          <a:srgbClr val="FF0000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160</a:t>
          </a:r>
          <a:r>
            <a:rPr 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134916-0A00-411A-BF61-4B63C6389B56}" type="parTrans" cxnId="{112F73BC-CFFE-4B4A-8144-CC221FAE5AA7}">
      <dgm:prSet/>
      <dgm:spPr/>
      <dgm:t>
        <a:bodyPr/>
        <a:lstStyle/>
        <a:p>
          <a:endParaRPr lang="zh-TW" altLang="en-US"/>
        </a:p>
      </dgm:t>
    </dgm:pt>
    <dgm:pt modelId="{A81FC578-A0FA-44C5-B80C-49DC6D4CC333}" type="sibTrans" cxnId="{112F73BC-CFFE-4B4A-8144-CC221FAE5AA7}">
      <dgm:prSet/>
      <dgm:spPr/>
      <dgm:t>
        <a:bodyPr/>
        <a:lstStyle/>
        <a:p>
          <a:endParaRPr lang="zh-TW" altLang="en-US"/>
        </a:p>
      </dgm:t>
    </dgm:pt>
    <dgm:pt modelId="{23E58318-7F4F-46AC-80EF-A66DDD478B38}">
      <dgm:prSet phldrT="[文字]"/>
      <dgm:spPr>
        <a:solidFill>
          <a:srgbClr val="92D050"/>
        </a:solidFill>
      </dgm:spPr>
      <dgm:t>
        <a:bodyPr/>
        <a:lstStyle/>
        <a:p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專業及實習科目須修習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80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5917A0-3FE0-464F-897C-4F1CDBD3B858}" type="parTrans" cxnId="{B0DD5FC2-8FD2-4982-859D-F1B3D16DC6E7}">
      <dgm:prSet/>
      <dgm:spPr/>
      <dgm:t>
        <a:bodyPr/>
        <a:lstStyle/>
        <a:p>
          <a:endParaRPr lang="zh-TW" altLang="en-US"/>
        </a:p>
      </dgm:t>
    </dgm:pt>
    <dgm:pt modelId="{A3775940-580C-4234-B5E3-D0A66B4C838D}" type="sibTrans" cxnId="{B0DD5FC2-8FD2-4982-859D-F1B3D16DC6E7}">
      <dgm:prSet/>
      <dgm:spPr/>
      <dgm:t>
        <a:bodyPr/>
        <a:lstStyle/>
        <a:p>
          <a:endParaRPr lang="zh-TW" altLang="en-US"/>
        </a:p>
      </dgm:t>
    </dgm:pt>
    <dgm:pt modelId="{1DC7EFF5-5AFC-401A-8296-888A82668E19}">
      <dgm:prSet phldrT="[文字]"/>
      <dgm:spPr>
        <a:solidFill>
          <a:srgbClr val="FF9900"/>
        </a:solidFill>
      </dgm:spPr>
      <dgm:t>
        <a:bodyPr/>
        <a:lstStyle/>
        <a:p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60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學分及格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D40E71-9808-4923-BF18-B13394C7E44B}" type="parTrans" cxnId="{616C54E1-4BD2-471F-848C-724C43AAE639}">
      <dgm:prSet/>
      <dgm:spPr/>
      <dgm:t>
        <a:bodyPr/>
        <a:lstStyle/>
        <a:p>
          <a:endParaRPr lang="zh-TW" altLang="en-US"/>
        </a:p>
      </dgm:t>
    </dgm:pt>
    <dgm:pt modelId="{13655C8E-4A17-415E-B7FE-06213530D0EE}" type="sibTrans" cxnId="{616C54E1-4BD2-471F-848C-724C43AAE639}">
      <dgm:prSet/>
      <dgm:spPr/>
      <dgm:t>
        <a:bodyPr/>
        <a:lstStyle/>
        <a:p>
          <a:endParaRPr lang="zh-TW" altLang="en-US"/>
        </a:p>
      </dgm:t>
    </dgm:pt>
    <dgm:pt modelId="{816AAFE4-FA04-4C0D-A631-A1B8AFC2981D}">
      <dgm:prSet phldrT="[文字]"/>
      <dgm:spPr>
        <a:solidFill>
          <a:srgbClr val="7030A0"/>
        </a:solidFill>
      </dgm:spPr>
      <dgm:t>
        <a:bodyPr/>
        <a:lstStyle/>
        <a:p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實習科目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45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學分及格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BB6E90-379A-42DB-8CF4-52E5C6D5625C}" type="parTrans" cxnId="{78A90CA8-ABF4-4068-A6D5-97799371F9D8}">
      <dgm:prSet/>
      <dgm:spPr/>
      <dgm:t>
        <a:bodyPr/>
        <a:lstStyle/>
        <a:p>
          <a:endParaRPr lang="zh-TW" altLang="en-US"/>
        </a:p>
      </dgm:t>
    </dgm:pt>
    <dgm:pt modelId="{CF08DCFC-3E12-4683-B233-599C4E8ADBFE}" type="sibTrans" cxnId="{78A90CA8-ABF4-4068-A6D5-97799371F9D8}">
      <dgm:prSet/>
      <dgm:spPr/>
      <dgm:t>
        <a:bodyPr/>
        <a:lstStyle/>
        <a:p>
          <a:endParaRPr lang="zh-TW" altLang="en-US"/>
        </a:p>
      </dgm:t>
    </dgm:pt>
    <dgm:pt modelId="{3CB34E3F-848A-4B1F-917C-1593F20D64A9}">
      <dgm:prSet phldrT="[文字]"/>
      <dgm:spPr>
        <a:solidFill>
          <a:srgbClr val="00B0F0"/>
        </a:solidFill>
      </dgm:spPr>
      <dgm:t>
        <a:bodyPr/>
        <a:lstStyle/>
        <a:p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部定必修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98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B1F906-4EC8-4DA1-8B24-18DF8E82F92F}" type="parTrans" cxnId="{B432563A-64E5-40DB-A0A1-D6B40DD3BBB5}">
      <dgm:prSet/>
      <dgm:spPr/>
      <dgm:t>
        <a:bodyPr/>
        <a:lstStyle/>
        <a:p>
          <a:endParaRPr lang="zh-TW" altLang="en-US"/>
        </a:p>
      </dgm:t>
    </dgm:pt>
    <dgm:pt modelId="{37A84C89-DEF1-4E05-B23F-BBD7F51F5A6A}" type="sibTrans" cxnId="{B432563A-64E5-40DB-A0A1-D6B40DD3BBB5}">
      <dgm:prSet/>
      <dgm:spPr/>
      <dgm:t>
        <a:bodyPr/>
        <a:lstStyle/>
        <a:p>
          <a:endParaRPr lang="zh-TW" altLang="en-US"/>
        </a:p>
      </dgm:t>
    </dgm:pt>
    <dgm:pt modelId="{EA5CFD7A-7686-4961-9E64-0414DE6E5D56}">
      <dgm:prSet phldrT="[文字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至少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85%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及格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6EDF9E-7718-401A-BE5C-BBA83D9911D2}" type="parTrans" cxnId="{1F2E7634-C475-4A74-B392-C498E02102A3}">
      <dgm:prSet/>
      <dgm:spPr/>
      <dgm:t>
        <a:bodyPr/>
        <a:lstStyle/>
        <a:p>
          <a:endParaRPr lang="zh-TW" altLang="en-US"/>
        </a:p>
      </dgm:t>
    </dgm:pt>
    <dgm:pt modelId="{22AEB42B-D831-4D8C-AA12-BA94EC2589CE}" type="sibTrans" cxnId="{1F2E7634-C475-4A74-B392-C498E02102A3}">
      <dgm:prSet/>
      <dgm:spPr/>
      <dgm:t>
        <a:bodyPr/>
        <a:lstStyle/>
        <a:p>
          <a:endParaRPr lang="zh-TW" altLang="en-US"/>
        </a:p>
      </dgm:t>
    </dgm:pt>
    <dgm:pt modelId="{235B3659-539C-491C-A17F-DCA06B4AAF19}" type="pres">
      <dgm:prSet presAssocID="{FA70CB12-5A92-4936-8034-08C74C9125F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8D26CAC-83F9-484E-A8BC-A212ECD1B7AC}" type="pres">
      <dgm:prSet presAssocID="{BE8FB017-FEE3-44A3-8567-905A5635F81F}" presName="root1" presStyleCnt="0"/>
      <dgm:spPr/>
    </dgm:pt>
    <dgm:pt modelId="{D068370B-4EF7-4723-BB53-288D037D6AA9}" type="pres">
      <dgm:prSet presAssocID="{BE8FB017-FEE3-44A3-8567-905A5635F81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83A0551-2A62-430B-8B53-234B94AD978E}" type="pres">
      <dgm:prSet presAssocID="{BE8FB017-FEE3-44A3-8567-905A5635F81F}" presName="level2hierChild" presStyleCnt="0"/>
      <dgm:spPr/>
    </dgm:pt>
    <dgm:pt modelId="{69969320-F756-41F9-98AE-9D983A6050D3}" type="pres">
      <dgm:prSet presAssocID="{6E5917A0-3FE0-464F-897C-4F1CDBD3B858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B0965B03-F5E2-42BB-B130-10814F1FE8CC}" type="pres">
      <dgm:prSet presAssocID="{6E5917A0-3FE0-464F-897C-4F1CDBD3B858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696D999E-3AC1-45EB-B2CC-30C84E5EA3C8}" type="pres">
      <dgm:prSet presAssocID="{23E58318-7F4F-46AC-80EF-A66DDD478B38}" presName="root2" presStyleCnt="0"/>
      <dgm:spPr/>
    </dgm:pt>
    <dgm:pt modelId="{8A8C4E00-792F-41C7-8D0F-CC46CEA0AD2B}" type="pres">
      <dgm:prSet presAssocID="{23E58318-7F4F-46AC-80EF-A66DDD478B3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7400C71-6305-408A-8C55-D41AEAE45818}" type="pres">
      <dgm:prSet presAssocID="{23E58318-7F4F-46AC-80EF-A66DDD478B38}" presName="level3hierChild" presStyleCnt="0"/>
      <dgm:spPr/>
    </dgm:pt>
    <dgm:pt modelId="{82873BBC-CDCE-4267-B8CF-9175119E9D46}" type="pres">
      <dgm:prSet presAssocID="{4CD40E71-9808-4923-BF18-B13394C7E44B}" presName="conn2-1" presStyleLbl="parChTrans1D3" presStyleIdx="0" presStyleCnt="3"/>
      <dgm:spPr/>
      <dgm:t>
        <a:bodyPr/>
        <a:lstStyle/>
        <a:p>
          <a:endParaRPr lang="zh-TW" altLang="en-US"/>
        </a:p>
      </dgm:t>
    </dgm:pt>
    <dgm:pt modelId="{1DA58C17-34E2-498E-A162-FC0EAB65C84F}" type="pres">
      <dgm:prSet presAssocID="{4CD40E71-9808-4923-BF18-B13394C7E44B}" presName="connTx" presStyleLbl="parChTrans1D3" presStyleIdx="0" presStyleCnt="3"/>
      <dgm:spPr/>
      <dgm:t>
        <a:bodyPr/>
        <a:lstStyle/>
        <a:p>
          <a:endParaRPr lang="zh-TW" altLang="en-US"/>
        </a:p>
      </dgm:t>
    </dgm:pt>
    <dgm:pt modelId="{1B34C1D3-3F5B-4294-B74F-AEA8D50C3E70}" type="pres">
      <dgm:prSet presAssocID="{1DC7EFF5-5AFC-401A-8296-888A82668E19}" presName="root2" presStyleCnt="0"/>
      <dgm:spPr/>
    </dgm:pt>
    <dgm:pt modelId="{6D4DBE97-C1DE-405B-8680-DFA9AB90E4BC}" type="pres">
      <dgm:prSet presAssocID="{1DC7EFF5-5AFC-401A-8296-888A82668E19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8B80300-58AF-4F9F-A21F-E7F298A0E423}" type="pres">
      <dgm:prSet presAssocID="{1DC7EFF5-5AFC-401A-8296-888A82668E19}" presName="level3hierChild" presStyleCnt="0"/>
      <dgm:spPr/>
    </dgm:pt>
    <dgm:pt modelId="{04ED7088-FD2B-4DD9-B6FE-DD524DACAE89}" type="pres">
      <dgm:prSet presAssocID="{DABB6E90-379A-42DB-8CF4-52E5C6D5625C}" presName="conn2-1" presStyleLbl="parChTrans1D3" presStyleIdx="1" presStyleCnt="3"/>
      <dgm:spPr/>
      <dgm:t>
        <a:bodyPr/>
        <a:lstStyle/>
        <a:p>
          <a:endParaRPr lang="zh-TW" altLang="en-US"/>
        </a:p>
      </dgm:t>
    </dgm:pt>
    <dgm:pt modelId="{363757CA-C0E1-4F86-9CE0-694EB642F07B}" type="pres">
      <dgm:prSet presAssocID="{DABB6E90-379A-42DB-8CF4-52E5C6D5625C}" presName="connTx" presStyleLbl="parChTrans1D3" presStyleIdx="1" presStyleCnt="3"/>
      <dgm:spPr/>
      <dgm:t>
        <a:bodyPr/>
        <a:lstStyle/>
        <a:p>
          <a:endParaRPr lang="zh-TW" altLang="en-US"/>
        </a:p>
      </dgm:t>
    </dgm:pt>
    <dgm:pt modelId="{55A7693C-F13F-4BB9-8F59-E1774EF5486F}" type="pres">
      <dgm:prSet presAssocID="{816AAFE4-FA04-4C0D-A631-A1B8AFC2981D}" presName="root2" presStyleCnt="0"/>
      <dgm:spPr/>
    </dgm:pt>
    <dgm:pt modelId="{48A2C821-3B13-428B-BAAF-14D4A549E84E}" type="pres">
      <dgm:prSet presAssocID="{816AAFE4-FA04-4C0D-A631-A1B8AFC2981D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1ABAC25-2599-4106-B0B9-D50A7F1EE5A5}" type="pres">
      <dgm:prSet presAssocID="{816AAFE4-FA04-4C0D-A631-A1B8AFC2981D}" presName="level3hierChild" presStyleCnt="0"/>
      <dgm:spPr/>
    </dgm:pt>
    <dgm:pt modelId="{2DA4D537-930D-44CC-9A2C-37DFC84BE5AB}" type="pres">
      <dgm:prSet presAssocID="{2CB1F906-4EC8-4DA1-8B24-18DF8E82F92F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6584BE7D-0D8C-4C50-9C73-7F848808972B}" type="pres">
      <dgm:prSet presAssocID="{2CB1F906-4EC8-4DA1-8B24-18DF8E82F92F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95F4449F-0C96-41F5-92C2-80319E04452E}" type="pres">
      <dgm:prSet presAssocID="{3CB34E3F-848A-4B1F-917C-1593F20D64A9}" presName="root2" presStyleCnt="0"/>
      <dgm:spPr/>
    </dgm:pt>
    <dgm:pt modelId="{6A3269D4-D267-4F96-AE19-0384757644D6}" type="pres">
      <dgm:prSet presAssocID="{3CB34E3F-848A-4B1F-917C-1593F20D64A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EBFDAF0-7618-4E68-B307-C1D5C8317922}" type="pres">
      <dgm:prSet presAssocID="{3CB34E3F-848A-4B1F-917C-1593F20D64A9}" presName="level3hierChild" presStyleCnt="0"/>
      <dgm:spPr/>
    </dgm:pt>
    <dgm:pt modelId="{BB7B5338-9A90-4F7B-BC2B-703F2670C52B}" type="pres">
      <dgm:prSet presAssocID="{436EDF9E-7718-401A-BE5C-BBA83D9911D2}" presName="conn2-1" presStyleLbl="parChTrans1D3" presStyleIdx="2" presStyleCnt="3"/>
      <dgm:spPr/>
      <dgm:t>
        <a:bodyPr/>
        <a:lstStyle/>
        <a:p>
          <a:endParaRPr lang="zh-TW" altLang="en-US"/>
        </a:p>
      </dgm:t>
    </dgm:pt>
    <dgm:pt modelId="{9D55BD2A-6481-4142-8208-D5784C1D35F2}" type="pres">
      <dgm:prSet presAssocID="{436EDF9E-7718-401A-BE5C-BBA83D9911D2}" presName="connTx" presStyleLbl="parChTrans1D3" presStyleIdx="2" presStyleCnt="3"/>
      <dgm:spPr/>
      <dgm:t>
        <a:bodyPr/>
        <a:lstStyle/>
        <a:p>
          <a:endParaRPr lang="zh-TW" altLang="en-US"/>
        </a:p>
      </dgm:t>
    </dgm:pt>
    <dgm:pt modelId="{69901F83-7BBF-47F5-B3A8-94203B4606CD}" type="pres">
      <dgm:prSet presAssocID="{EA5CFD7A-7686-4961-9E64-0414DE6E5D56}" presName="root2" presStyleCnt="0"/>
      <dgm:spPr/>
    </dgm:pt>
    <dgm:pt modelId="{C31B17FD-38E3-4021-A884-72A0246E5B24}" type="pres">
      <dgm:prSet presAssocID="{EA5CFD7A-7686-4961-9E64-0414DE6E5D56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577EC5D-3ADB-4E9D-9362-2BDFE82C35C1}" type="pres">
      <dgm:prSet presAssocID="{EA5CFD7A-7686-4961-9E64-0414DE6E5D56}" presName="level3hierChild" presStyleCnt="0"/>
      <dgm:spPr/>
    </dgm:pt>
  </dgm:ptLst>
  <dgm:cxnLst>
    <dgm:cxn modelId="{04A64B16-7B36-498F-BA81-092FD9FCD6B8}" type="presOf" srcId="{DABB6E90-379A-42DB-8CF4-52E5C6D5625C}" destId="{04ED7088-FD2B-4DD9-B6FE-DD524DACAE89}" srcOrd="0" destOrd="0" presId="urn:microsoft.com/office/officeart/2005/8/layout/hierarchy2"/>
    <dgm:cxn modelId="{B432563A-64E5-40DB-A0A1-D6B40DD3BBB5}" srcId="{BE8FB017-FEE3-44A3-8567-905A5635F81F}" destId="{3CB34E3F-848A-4B1F-917C-1593F20D64A9}" srcOrd="1" destOrd="0" parTransId="{2CB1F906-4EC8-4DA1-8B24-18DF8E82F92F}" sibTransId="{37A84C89-DEF1-4E05-B23F-BBD7F51F5A6A}"/>
    <dgm:cxn modelId="{86DD7D2A-A1D8-4F4F-AC42-AB4FD3E460F9}" type="presOf" srcId="{2CB1F906-4EC8-4DA1-8B24-18DF8E82F92F}" destId="{2DA4D537-930D-44CC-9A2C-37DFC84BE5AB}" srcOrd="0" destOrd="0" presId="urn:microsoft.com/office/officeart/2005/8/layout/hierarchy2"/>
    <dgm:cxn modelId="{0B10082F-FABA-40F9-89C0-4EDAF1DA431B}" type="presOf" srcId="{436EDF9E-7718-401A-BE5C-BBA83D9911D2}" destId="{BB7B5338-9A90-4F7B-BC2B-703F2670C52B}" srcOrd="0" destOrd="0" presId="urn:microsoft.com/office/officeart/2005/8/layout/hierarchy2"/>
    <dgm:cxn modelId="{112F73BC-CFFE-4B4A-8144-CC221FAE5AA7}" srcId="{FA70CB12-5A92-4936-8034-08C74C9125F0}" destId="{BE8FB017-FEE3-44A3-8567-905A5635F81F}" srcOrd="0" destOrd="0" parTransId="{72134916-0A00-411A-BF61-4B63C6389B56}" sibTransId="{A81FC578-A0FA-44C5-B80C-49DC6D4CC333}"/>
    <dgm:cxn modelId="{7D234CFE-CBC2-4829-9BEC-E47DAF4AE21D}" type="presOf" srcId="{EA5CFD7A-7686-4961-9E64-0414DE6E5D56}" destId="{C31B17FD-38E3-4021-A884-72A0246E5B24}" srcOrd="0" destOrd="0" presId="urn:microsoft.com/office/officeart/2005/8/layout/hierarchy2"/>
    <dgm:cxn modelId="{C2042789-BB0C-4D18-A6AD-1CFAC0B029B3}" type="presOf" srcId="{2CB1F906-4EC8-4DA1-8B24-18DF8E82F92F}" destId="{6584BE7D-0D8C-4C50-9C73-7F848808972B}" srcOrd="1" destOrd="0" presId="urn:microsoft.com/office/officeart/2005/8/layout/hierarchy2"/>
    <dgm:cxn modelId="{3C8AFBEE-F430-4FD8-95F0-7A54E4D2FC00}" type="presOf" srcId="{6E5917A0-3FE0-464F-897C-4F1CDBD3B858}" destId="{B0965B03-F5E2-42BB-B130-10814F1FE8CC}" srcOrd="1" destOrd="0" presId="urn:microsoft.com/office/officeart/2005/8/layout/hierarchy2"/>
    <dgm:cxn modelId="{4A78DF74-E213-4D8B-AA5A-A957F006ADE5}" type="presOf" srcId="{6E5917A0-3FE0-464F-897C-4F1CDBD3B858}" destId="{69969320-F756-41F9-98AE-9D983A6050D3}" srcOrd="0" destOrd="0" presId="urn:microsoft.com/office/officeart/2005/8/layout/hierarchy2"/>
    <dgm:cxn modelId="{5B11D939-2214-4F30-BD08-C43934AF6FA6}" type="presOf" srcId="{436EDF9E-7718-401A-BE5C-BBA83D9911D2}" destId="{9D55BD2A-6481-4142-8208-D5784C1D35F2}" srcOrd="1" destOrd="0" presId="urn:microsoft.com/office/officeart/2005/8/layout/hierarchy2"/>
    <dgm:cxn modelId="{6830BEA0-F7F6-4F86-8CD9-B156D2B3E6AC}" type="presOf" srcId="{3CB34E3F-848A-4B1F-917C-1593F20D64A9}" destId="{6A3269D4-D267-4F96-AE19-0384757644D6}" srcOrd="0" destOrd="0" presId="urn:microsoft.com/office/officeart/2005/8/layout/hierarchy2"/>
    <dgm:cxn modelId="{0606557A-31CF-4A1B-B037-61539074EACE}" type="presOf" srcId="{23E58318-7F4F-46AC-80EF-A66DDD478B38}" destId="{8A8C4E00-792F-41C7-8D0F-CC46CEA0AD2B}" srcOrd="0" destOrd="0" presId="urn:microsoft.com/office/officeart/2005/8/layout/hierarchy2"/>
    <dgm:cxn modelId="{B0DD5FC2-8FD2-4982-859D-F1B3D16DC6E7}" srcId="{BE8FB017-FEE3-44A3-8567-905A5635F81F}" destId="{23E58318-7F4F-46AC-80EF-A66DDD478B38}" srcOrd="0" destOrd="0" parTransId="{6E5917A0-3FE0-464F-897C-4F1CDBD3B858}" sibTransId="{A3775940-580C-4234-B5E3-D0A66B4C838D}"/>
    <dgm:cxn modelId="{ED169647-3BFD-4D80-AEAE-A0D04CAD70D1}" type="presOf" srcId="{BE8FB017-FEE3-44A3-8567-905A5635F81F}" destId="{D068370B-4EF7-4723-BB53-288D037D6AA9}" srcOrd="0" destOrd="0" presId="urn:microsoft.com/office/officeart/2005/8/layout/hierarchy2"/>
    <dgm:cxn modelId="{1F2E7634-C475-4A74-B392-C498E02102A3}" srcId="{3CB34E3F-848A-4B1F-917C-1593F20D64A9}" destId="{EA5CFD7A-7686-4961-9E64-0414DE6E5D56}" srcOrd="0" destOrd="0" parTransId="{436EDF9E-7718-401A-BE5C-BBA83D9911D2}" sibTransId="{22AEB42B-D831-4D8C-AA12-BA94EC2589CE}"/>
    <dgm:cxn modelId="{0F663467-798D-4836-B515-45EE58B70689}" type="presOf" srcId="{4CD40E71-9808-4923-BF18-B13394C7E44B}" destId="{82873BBC-CDCE-4267-B8CF-9175119E9D46}" srcOrd="0" destOrd="0" presId="urn:microsoft.com/office/officeart/2005/8/layout/hierarchy2"/>
    <dgm:cxn modelId="{36A7A878-3470-4139-B88F-2CF6C69EEF69}" type="presOf" srcId="{1DC7EFF5-5AFC-401A-8296-888A82668E19}" destId="{6D4DBE97-C1DE-405B-8680-DFA9AB90E4BC}" srcOrd="0" destOrd="0" presId="urn:microsoft.com/office/officeart/2005/8/layout/hierarchy2"/>
    <dgm:cxn modelId="{47829F3C-1906-4B4B-A3F7-C09A3FC893AE}" type="presOf" srcId="{816AAFE4-FA04-4C0D-A631-A1B8AFC2981D}" destId="{48A2C821-3B13-428B-BAAF-14D4A549E84E}" srcOrd="0" destOrd="0" presId="urn:microsoft.com/office/officeart/2005/8/layout/hierarchy2"/>
    <dgm:cxn modelId="{78A90CA8-ABF4-4068-A6D5-97799371F9D8}" srcId="{23E58318-7F4F-46AC-80EF-A66DDD478B38}" destId="{816AAFE4-FA04-4C0D-A631-A1B8AFC2981D}" srcOrd="1" destOrd="0" parTransId="{DABB6E90-379A-42DB-8CF4-52E5C6D5625C}" sibTransId="{CF08DCFC-3E12-4683-B233-599C4E8ADBFE}"/>
    <dgm:cxn modelId="{616C54E1-4BD2-471F-848C-724C43AAE639}" srcId="{23E58318-7F4F-46AC-80EF-A66DDD478B38}" destId="{1DC7EFF5-5AFC-401A-8296-888A82668E19}" srcOrd="0" destOrd="0" parTransId="{4CD40E71-9808-4923-BF18-B13394C7E44B}" sibTransId="{13655C8E-4A17-415E-B7FE-06213530D0EE}"/>
    <dgm:cxn modelId="{2863B98B-9214-4BA1-9054-DAAAC603080A}" type="presOf" srcId="{DABB6E90-379A-42DB-8CF4-52E5C6D5625C}" destId="{363757CA-C0E1-4F86-9CE0-694EB642F07B}" srcOrd="1" destOrd="0" presId="urn:microsoft.com/office/officeart/2005/8/layout/hierarchy2"/>
    <dgm:cxn modelId="{43D18CB6-94CC-4FB4-84F4-AEE30D693D3C}" type="presOf" srcId="{4CD40E71-9808-4923-BF18-B13394C7E44B}" destId="{1DA58C17-34E2-498E-A162-FC0EAB65C84F}" srcOrd="1" destOrd="0" presId="urn:microsoft.com/office/officeart/2005/8/layout/hierarchy2"/>
    <dgm:cxn modelId="{6492BA68-8B02-4025-92CA-58A366531CAE}" type="presOf" srcId="{FA70CB12-5A92-4936-8034-08C74C9125F0}" destId="{235B3659-539C-491C-A17F-DCA06B4AAF19}" srcOrd="0" destOrd="0" presId="urn:microsoft.com/office/officeart/2005/8/layout/hierarchy2"/>
    <dgm:cxn modelId="{A23B80FB-35B6-4927-B238-854189EB66A2}" type="presParOf" srcId="{235B3659-539C-491C-A17F-DCA06B4AAF19}" destId="{98D26CAC-83F9-484E-A8BC-A212ECD1B7AC}" srcOrd="0" destOrd="0" presId="urn:microsoft.com/office/officeart/2005/8/layout/hierarchy2"/>
    <dgm:cxn modelId="{C3B575A7-BE55-41B1-95C4-2438ECF222AA}" type="presParOf" srcId="{98D26CAC-83F9-484E-A8BC-A212ECD1B7AC}" destId="{D068370B-4EF7-4723-BB53-288D037D6AA9}" srcOrd="0" destOrd="0" presId="urn:microsoft.com/office/officeart/2005/8/layout/hierarchy2"/>
    <dgm:cxn modelId="{A4AAF60C-5121-4FA9-87AE-F58179349596}" type="presParOf" srcId="{98D26CAC-83F9-484E-A8BC-A212ECD1B7AC}" destId="{083A0551-2A62-430B-8B53-234B94AD978E}" srcOrd="1" destOrd="0" presId="urn:microsoft.com/office/officeart/2005/8/layout/hierarchy2"/>
    <dgm:cxn modelId="{019E4021-ED8D-4BF3-A428-4059DD2D8BE1}" type="presParOf" srcId="{083A0551-2A62-430B-8B53-234B94AD978E}" destId="{69969320-F756-41F9-98AE-9D983A6050D3}" srcOrd="0" destOrd="0" presId="urn:microsoft.com/office/officeart/2005/8/layout/hierarchy2"/>
    <dgm:cxn modelId="{0707C362-2AF8-48BD-81A3-FF16E4A1F9C7}" type="presParOf" srcId="{69969320-F756-41F9-98AE-9D983A6050D3}" destId="{B0965B03-F5E2-42BB-B130-10814F1FE8CC}" srcOrd="0" destOrd="0" presId="urn:microsoft.com/office/officeart/2005/8/layout/hierarchy2"/>
    <dgm:cxn modelId="{4C11BA0E-94B7-44A9-A702-4CAB262DDBFA}" type="presParOf" srcId="{083A0551-2A62-430B-8B53-234B94AD978E}" destId="{696D999E-3AC1-45EB-B2CC-30C84E5EA3C8}" srcOrd="1" destOrd="0" presId="urn:microsoft.com/office/officeart/2005/8/layout/hierarchy2"/>
    <dgm:cxn modelId="{3AA39F73-00C5-499E-B616-3E52C3B169B0}" type="presParOf" srcId="{696D999E-3AC1-45EB-B2CC-30C84E5EA3C8}" destId="{8A8C4E00-792F-41C7-8D0F-CC46CEA0AD2B}" srcOrd="0" destOrd="0" presId="urn:microsoft.com/office/officeart/2005/8/layout/hierarchy2"/>
    <dgm:cxn modelId="{817C4179-C5C6-47FE-9195-9C45C0A9F732}" type="presParOf" srcId="{696D999E-3AC1-45EB-B2CC-30C84E5EA3C8}" destId="{D7400C71-6305-408A-8C55-D41AEAE45818}" srcOrd="1" destOrd="0" presId="urn:microsoft.com/office/officeart/2005/8/layout/hierarchy2"/>
    <dgm:cxn modelId="{1CBA73E1-923C-4C48-9C83-599F73085137}" type="presParOf" srcId="{D7400C71-6305-408A-8C55-D41AEAE45818}" destId="{82873BBC-CDCE-4267-B8CF-9175119E9D46}" srcOrd="0" destOrd="0" presId="urn:microsoft.com/office/officeart/2005/8/layout/hierarchy2"/>
    <dgm:cxn modelId="{47D9EA4E-0069-4BB4-98CC-D0205E75AC62}" type="presParOf" srcId="{82873BBC-CDCE-4267-B8CF-9175119E9D46}" destId="{1DA58C17-34E2-498E-A162-FC0EAB65C84F}" srcOrd="0" destOrd="0" presId="urn:microsoft.com/office/officeart/2005/8/layout/hierarchy2"/>
    <dgm:cxn modelId="{AC221A9E-4615-4DF2-89A8-598150EC6219}" type="presParOf" srcId="{D7400C71-6305-408A-8C55-D41AEAE45818}" destId="{1B34C1D3-3F5B-4294-B74F-AEA8D50C3E70}" srcOrd="1" destOrd="0" presId="urn:microsoft.com/office/officeart/2005/8/layout/hierarchy2"/>
    <dgm:cxn modelId="{138377BD-C27D-4D11-A93E-834D9D2F547B}" type="presParOf" srcId="{1B34C1D3-3F5B-4294-B74F-AEA8D50C3E70}" destId="{6D4DBE97-C1DE-405B-8680-DFA9AB90E4BC}" srcOrd="0" destOrd="0" presId="urn:microsoft.com/office/officeart/2005/8/layout/hierarchy2"/>
    <dgm:cxn modelId="{5E256A4E-0E9F-46A9-841E-149002A950F0}" type="presParOf" srcId="{1B34C1D3-3F5B-4294-B74F-AEA8D50C3E70}" destId="{98B80300-58AF-4F9F-A21F-E7F298A0E423}" srcOrd="1" destOrd="0" presId="urn:microsoft.com/office/officeart/2005/8/layout/hierarchy2"/>
    <dgm:cxn modelId="{2660A79B-1A53-4E8B-8897-34A870612427}" type="presParOf" srcId="{D7400C71-6305-408A-8C55-D41AEAE45818}" destId="{04ED7088-FD2B-4DD9-B6FE-DD524DACAE89}" srcOrd="2" destOrd="0" presId="urn:microsoft.com/office/officeart/2005/8/layout/hierarchy2"/>
    <dgm:cxn modelId="{1333975C-04FA-43B9-8308-206537B41E86}" type="presParOf" srcId="{04ED7088-FD2B-4DD9-B6FE-DD524DACAE89}" destId="{363757CA-C0E1-4F86-9CE0-694EB642F07B}" srcOrd="0" destOrd="0" presId="urn:microsoft.com/office/officeart/2005/8/layout/hierarchy2"/>
    <dgm:cxn modelId="{5D4599A2-8906-4F2F-834B-03CAAF9DB4AD}" type="presParOf" srcId="{D7400C71-6305-408A-8C55-D41AEAE45818}" destId="{55A7693C-F13F-4BB9-8F59-E1774EF5486F}" srcOrd="3" destOrd="0" presId="urn:microsoft.com/office/officeart/2005/8/layout/hierarchy2"/>
    <dgm:cxn modelId="{50D0D42B-6E2F-48E2-B249-8F051C5E0399}" type="presParOf" srcId="{55A7693C-F13F-4BB9-8F59-E1774EF5486F}" destId="{48A2C821-3B13-428B-BAAF-14D4A549E84E}" srcOrd="0" destOrd="0" presId="urn:microsoft.com/office/officeart/2005/8/layout/hierarchy2"/>
    <dgm:cxn modelId="{B9D8F775-A1EA-40D5-A2DA-02F9F37A59E5}" type="presParOf" srcId="{55A7693C-F13F-4BB9-8F59-E1774EF5486F}" destId="{B1ABAC25-2599-4106-B0B9-D50A7F1EE5A5}" srcOrd="1" destOrd="0" presId="urn:microsoft.com/office/officeart/2005/8/layout/hierarchy2"/>
    <dgm:cxn modelId="{D3BD82A3-4A34-404B-BC90-4AC05D295DF1}" type="presParOf" srcId="{083A0551-2A62-430B-8B53-234B94AD978E}" destId="{2DA4D537-930D-44CC-9A2C-37DFC84BE5AB}" srcOrd="2" destOrd="0" presId="urn:microsoft.com/office/officeart/2005/8/layout/hierarchy2"/>
    <dgm:cxn modelId="{478CB2FC-3E10-4931-A990-AFEDF62857FE}" type="presParOf" srcId="{2DA4D537-930D-44CC-9A2C-37DFC84BE5AB}" destId="{6584BE7D-0D8C-4C50-9C73-7F848808972B}" srcOrd="0" destOrd="0" presId="urn:microsoft.com/office/officeart/2005/8/layout/hierarchy2"/>
    <dgm:cxn modelId="{91E0F7FC-1CC4-4A88-9A96-5E68E54AC6CB}" type="presParOf" srcId="{083A0551-2A62-430B-8B53-234B94AD978E}" destId="{95F4449F-0C96-41F5-92C2-80319E04452E}" srcOrd="3" destOrd="0" presId="urn:microsoft.com/office/officeart/2005/8/layout/hierarchy2"/>
    <dgm:cxn modelId="{68747C37-96C0-4D36-AEC8-72EBD88251D0}" type="presParOf" srcId="{95F4449F-0C96-41F5-92C2-80319E04452E}" destId="{6A3269D4-D267-4F96-AE19-0384757644D6}" srcOrd="0" destOrd="0" presId="urn:microsoft.com/office/officeart/2005/8/layout/hierarchy2"/>
    <dgm:cxn modelId="{FE4F69DB-F809-428C-A378-AE4C405EAD38}" type="presParOf" srcId="{95F4449F-0C96-41F5-92C2-80319E04452E}" destId="{CEBFDAF0-7618-4E68-B307-C1D5C8317922}" srcOrd="1" destOrd="0" presId="urn:microsoft.com/office/officeart/2005/8/layout/hierarchy2"/>
    <dgm:cxn modelId="{A3C8AF43-9CCD-4EF0-910E-965BDB6CE6B0}" type="presParOf" srcId="{CEBFDAF0-7618-4E68-B307-C1D5C8317922}" destId="{BB7B5338-9A90-4F7B-BC2B-703F2670C52B}" srcOrd="0" destOrd="0" presId="urn:microsoft.com/office/officeart/2005/8/layout/hierarchy2"/>
    <dgm:cxn modelId="{963EC092-9BBA-43D2-AC62-1234BA9CDAC4}" type="presParOf" srcId="{BB7B5338-9A90-4F7B-BC2B-703F2670C52B}" destId="{9D55BD2A-6481-4142-8208-D5784C1D35F2}" srcOrd="0" destOrd="0" presId="urn:microsoft.com/office/officeart/2005/8/layout/hierarchy2"/>
    <dgm:cxn modelId="{36CF4175-D3D5-42EB-A3D1-114EA717ECAB}" type="presParOf" srcId="{CEBFDAF0-7618-4E68-B307-C1D5C8317922}" destId="{69901F83-7BBF-47F5-B3A8-94203B4606CD}" srcOrd="1" destOrd="0" presId="urn:microsoft.com/office/officeart/2005/8/layout/hierarchy2"/>
    <dgm:cxn modelId="{A940F333-3D94-43E9-8453-5F99BE3202A9}" type="presParOf" srcId="{69901F83-7BBF-47F5-B3A8-94203B4606CD}" destId="{C31B17FD-38E3-4021-A884-72A0246E5B24}" srcOrd="0" destOrd="0" presId="urn:microsoft.com/office/officeart/2005/8/layout/hierarchy2"/>
    <dgm:cxn modelId="{227D80C9-BCA4-413F-869C-3183BBE1792D}" type="presParOf" srcId="{69901F83-7BBF-47F5-B3A8-94203B4606CD}" destId="{8577EC5D-3ADB-4E9D-9362-2BDFE82C35C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01EE40-A59A-45D6-91FB-0F683EBCD1CB}" type="doc">
      <dgm:prSet loTypeId="urn:microsoft.com/office/officeart/2005/8/layout/h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511EDECB-D701-4522-9EE0-A0925115B3CD}">
      <dgm:prSet phldrT="[文字]"/>
      <dgm:spPr>
        <a:solidFill>
          <a:srgbClr val="0070C0"/>
        </a:solidFill>
      </dgm:spPr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統測成績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BB77DD8-85E2-48AF-A7C3-E307217CC9D5}" type="parTrans" cxnId="{32FF4CCF-877D-48AB-9481-526DCEFBBB55}">
      <dgm:prSet/>
      <dgm:spPr/>
      <dgm:t>
        <a:bodyPr/>
        <a:lstStyle/>
        <a:p>
          <a:endParaRPr lang="zh-TW" altLang="en-US"/>
        </a:p>
      </dgm:t>
    </dgm:pt>
    <dgm:pt modelId="{808D1F82-47D8-4BDE-ACC9-1A43A4969543}" type="sibTrans" cxnId="{32FF4CCF-877D-48AB-9481-526DCEFBBB55}">
      <dgm:prSet/>
      <dgm:spPr/>
      <dgm:t>
        <a:bodyPr/>
        <a:lstStyle/>
        <a:p>
          <a:endParaRPr lang="zh-TW" altLang="en-US"/>
        </a:p>
      </dgm:t>
    </dgm:pt>
    <dgm:pt modelId="{C2D21A44-8733-4C91-B714-07BD0E9A72B0}">
      <dgm:prSet phldrT="[文字]"/>
      <dgm:spPr/>
      <dgm:t>
        <a:bodyPr/>
        <a:lstStyle/>
        <a:p>
          <a:r>
            <a:rPr lang="zh-TW" altLang="en-US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國文</a:t>
          </a:r>
          <a:endParaRPr lang="zh-TW" altLang="en-US" sz="27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CF3409-79F4-4074-B12C-722F462CE2BF}" type="parTrans" cxnId="{19D8B0B3-6A98-4FDE-A286-75DCE93DC9B2}">
      <dgm:prSet/>
      <dgm:spPr/>
      <dgm:t>
        <a:bodyPr/>
        <a:lstStyle/>
        <a:p>
          <a:endParaRPr lang="zh-TW" altLang="en-US"/>
        </a:p>
      </dgm:t>
    </dgm:pt>
    <dgm:pt modelId="{4958140A-6A7E-4C64-8E7B-09FAE60915C2}" type="sibTrans" cxnId="{19D8B0B3-6A98-4FDE-A286-75DCE93DC9B2}">
      <dgm:prSet/>
      <dgm:spPr/>
      <dgm:t>
        <a:bodyPr/>
        <a:lstStyle/>
        <a:p>
          <a:endParaRPr lang="zh-TW" altLang="en-US"/>
        </a:p>
      </dgm:t>
    </dgm:pt>
    <dgm:pt modelId="{7F982E2A-EC8A-47A1-ADA3-4E56B8E03E9A}">
      <dgm:prSet phldrT="[文字]"/>
      <dgm:spPr/>
      <dgm:t>
        <a:bodyPr/>
        <a:lstStyle/>
        <a:p>
          <a:r>
            <a:rPr lang="zh-TW" altLang="en-US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英文</a:t>
          </a:r>
          <a:endParaRPr lang="zh-TW" altLang="en-US" sz="27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0AC5DE-49A7-4549-AFAF-7D137E53A4C4}" type="parTrans" cxnId="{AACDE4D0-3901-48DC-850D-9FB802B48283}">
      <dgm:prSet/>
      <dgm:spPr/>
      <dgm:t>
        <a:bodyPr/>
        <a:lstStyle/>
        <a:p>
          <a:endParaRPr lang="zh-TW" altLang="en-US"/>
        </a:p>
      </dgm:t>
    </dgm:pt>
    <dgm:pt modelId="{9C074979-DC11-4ACD-AB8F-CF1FFB328F75}" type="sibTrans" cxnId="{AACDE4D0-3901-48DC-850D-9FB802B48283}">
      <dgm:prSet/>
      <dgm:spPr/>
      <dgm:t>
        <a:bodyPr/>
        <a:lstStyle/>
        <a:p>
          <a:endParaRPr lang="zh-TW" altLang="en-US"/>
        </a:p>
      </dgm:t>
    </dgm:pt>
    <dgm:pt modelId="{DB5FEFA5-EB57-4087-AAF1-651365C10C87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學習課程成果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AED6B7-5F51-4A88-A470-E9F855A29A85}" type="parTrans" cxnId="{2946C631-5564-44C4-A308-0A8EDF1C337D}">
      <dgm:prSet/>
      <dgm:spPr/>
      <dgm:t>
        <a:bodyPr/>
        <a:lstStyle/>
        <a:p>
          <a:endParaRPr lang="zh-TW" altLang="en-US"/>
        </a:p>
      </dgm:t>
    </dgm:pt>
    <dgm:pt modelId="{C87C1A62-56CF-465A-BEAE-02FE89309707}" type="sibTrans" cxnId="{2946C631-5564-44C4-A308-0A8EDF1C337D}">
      <dgm:prSet/>
      <dgm:spPr/>
      <dgm:t>
        <a:bodyPr/>
        <a:lstStyle/>
        <a:p>
          <a:endParaRPr lang="zh-TW" altLang="en-US"/>
        </a:p>
      </dgm:t>
    </dgm:pt>
    <dgm:pt modelId="{923E774A-C360-4344-BF05-2BAEFFC8516F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專題實作</a:t>
          </a:r>
          <a:endParaRPr lang="zh-TW" altLang="en-US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B9C910-24D4-427F-9DFC-955B7B30426C}" type="parTrans" cxnId="{D8E46B49-FF8F-4738-975E-251693E4B364}">
      <dgm:prSet/>
      <dgm:spPr/>
      <dgm:t>
        <a:bodyPr/>
        <a:lstStyle/>
        <a:p>
          <a:endParaRPr lang="zh-TW" altLang="en-US"/>
        </a:p>
      </dgm:t>
    </dgm:pt>
    <dgm:pt modelId="{09F0074E-4B92-4FBD-B406-8C2FDCA97E62}" type="sibTrans" cxnId="{D8E46B49-FF8F-4738-975E-251693E4B364}">
      <dgm:prSet/>
      <dgm:spPr/>
      <dgm:t>
        <a:bodyPr/>
        <a:lstStyle/>
        <a:p>
          <a:endParaRPr lang="zh-TW" altLang="en-US"/>
        </a:p>
      </dgm:t>
    </dgm:pt>
    <dgm:pt modelId="{E4A031D2-0274-47DE-93D1-CAA4ED9C36A3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多元表現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BC13AD-9EE2-420A-8888-04D7728D02A4}" type="parTrans" cxnId="{4BBA0B54-E951-4F76-9F5B-75755C7ED636}">
      <dgm:prSet/>
      <dgm:spPr/>
      <dgm:t>
        <a:bodyPr/>
        <a:lstStyle/>
        <a:p>
          <a:endParaRPr lang="zh-TW" altLang="en-US"/>
        </a:p>
      </dgm:t>
    </dgm:pt>
    <dgm:pt modelId="{0D0941FB-197A-4D48-BB26-FC7454332D68}" type="sibTrans" cxnId="{4BBA0B54-E951-4F76-9F5B-75755C7ED636}">
      <dgm:prSet/>
      <dgm:spPr/>
      <dgm:t>
        <a:bodyPr/>
        <a:lstStyle/>
        <a:p>
          <a:endParaRPr lang="zh-TW" altLang="en-US"/>
        </a:p>
      </dgm:t>
    </dgm:pt>
    <dgm:pt modelId="{C638DA8C-0FD1-4522-98EB-5A0AB464B370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校內表現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DC0172-664B-4595-A39E-02E14107321C}" type="parTrans" cxnId="{07992A7C-0C8D-44F4-8917-359FEE91DB0C}">
      <dgm:prSet/>
      <dgm:spPr/>
      <dgm:t>
        <a:bodyPr/>
        <a:lstStyle/>
        <a:p>
          <a:endParaRPr lang="zh-TW" altLang="en-US"/>
        </a:p>
      </dgm:t>
    </dgm:pt>
    <dgm:pt modelId="{B412DE44-1317-4839-BF29-3C6CD2D489E6}" type="sibTrans" cxnId="{07992A7C-0C8D-44F4-8917-359FEE91DB0C}">
      <dgm:prSet/>
      <dgm:spPr/>
      <dgm:t>
        <a:bodyPr/>
        <a:lstStyle/>
        <a:p>
          <a:endParaRPr lang="zh-TW" altLang="en-US"/>
        </a:p>
      </dgm:t>
    </dgm:pt>
    <dgm:pt modelId="{408CF6D8-F02B-40C8-874D-E4724BBE42F6}">
      <dgm:prSet phldrT="[文字]"/>
      <dgm:spPr/>
      <dgm:t>
        <a:bodyPr/>
        <a:lstStyle/>
        <a:p>
          <a:r>
            <a:rPr lang="zh-TW" altLang="en-US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數學</a:t>
          </a:r>
          <a:endParaRPr lang="zh-TW" altLang="en-US" sz="27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8ED3E2-A068-43F7-83EA-5F8A458DEA55}" type="parTrans" cxnId="{D96D95AF-1F4F-4120-898F-C5129D9C72FE}">
      <dgm:prSet/>
      <dgm:spPr/>
      <dgm:t>
        <a:bodyPr/>
        <a:lstStyle/>
        <a:p>
          <a:endParaRPr lang="zh-TW" altLang="en-US"/>
        </a:p>
      </dgm:t>
    </dgm:pt>
    <dgm:pt modelId="{3E0524DC-BD3F-4EE3-8C6D-9AF8060D7ED9}" type="sibTrans" cxnId="{D96D95AF-1F4F-4120-898F-C5129D9C72FE}">
      <dgm:prSet/>
      <dgm:spPr/>
      <dgm:t>
        <a:bodyPr/>
        <a:lstStyle/>
        <a:p>
          <a:endParaRPr lang="zh-TW" altLang="en-US"/>
        </a:p>
      </dgm:t>
    </dgm:pt>
    <dgm:pt modelId="{0004334A-FB09-4544-B638-92B565715070}">
      <dgm:prSet phldrT="[文字]" custT="1"/>
      <dgm:spPr/>
      <dgm:t>
        <a:bodyPr/>
        <a:lstStyle/>
        <a:p>
          <a:r>
            <a:rPr lang="zh-TW" altLang="en-US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專一</a:t>
          </a:r>
          <a:r>
            <a: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餐旅導論</a:t>
          </a:r>
          <a:r>
            <a: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7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BC3A50-FD2C-4BF0-BAAF-5E0E12D967CF}" type="parTrans" cxnId="{70DB5110-17A7-44AF-875A-378D3022252F}">
      <dgm:prSet/>
      <dgm:spPr/>
      <dgm:t>
        <a:bodyPr/>
        <a:lstStyle/>
        <a:p>
          <a:endParaRPr lang="zh-TW" altLang="en-US"/>
        </a:p>
      </dgm:t>
    </dgm:pt>
    <dgm:pt modelId="{1695C204-C939-4789-8783-13355E369790}" type="sibTrans" cxnId="{70DB5110-17A7-44AF-875A-378D3022252F}">
      <dgm:prSet/>
      <dgm:spPr/>
      <dgm:t>
        <a:bodyPr/>
        <a:lstStyle/>
        <a:p>
          <a:endParaRPr lang="zh-TW" altLang="en-US"/>
        </a:p>
      </dgm:t>
    </dgm:pt>
    <dgm:pt modelId="{42316500-7355-49B7-814C-81E35B64B2E2}">
      <dgm:prSet phldrT="[文字]" custT="1"/>
      <dgm:spPr/>
      <dgm:t>
        <a:bodyPr/>
        <a:lstStyle/>
        <a:p>
          <a:r>
            <a:rPr lang="zh-TW" altLang="en-US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專二</a:t>
          </a:r>
          <a:r>
            <a: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飲料、餐服</a:t>
          </a:r>
          <a:r>
            <a: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7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07C2A5-F215-410B-AFFA-2459015C82CE}" type="parTrans" cxnId="{6D57291C-9EC0-4F8A-B4CA-4965427DD7F4}">
      <dgm:prSet/>
      <dgm:spPr/>
      <dgm:t>
        <a:bodyPr/>
        <a:lstStyle/>
        <a:p>
          <a:endParaRPr lang="zh-TW" altLang="en-US"/>
        </a:p>
      </dgm:t>
    </dgm:pt>
    <dgm:pt modelId="{B29ED097-DC36-4B59-A1C5-520743647245}" type="sibTrans" cxnId="{6D57291C-9EC0-4F8A-B4CA-4965427DD7F4}">
      <dgm:prSet/>
      <dgm:spPr/>
      <dgm:t>
        <a:bodyPr/>
        <a:lstStyle/>
        <a:p>
          <a:endParaRPr lang="zh-TW" altLang="en-US"/>
        </a:p>
      </dgm:t>
    </dgm:pt>
    <dgm:pt modelId="{A08F5C52-F2C9-460F-A134-BEEC03C3596C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實習科目    </a:t>
          </a:r>
          <a:r>
            <a:rPr lang="zh-TW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學習成果</a:t>
          </a:r>
          <a:endParaRPr lang="zh-TW" altLang="en-US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561C8F-B17E-49FB-BAAC-FB1D2B10536C}" type="parTrans" cxnId="{622ED21B-C10F-4007-A7DC-E1AF680BDF5A}">
      <dgm:prSet/>
      <dgm:spPr/>
      <dgm:t>
        <a:bodyPr/>
        <a:lstStyle/>
        <a:p>
          <a:endParaRPr lang="zh-TW" altLang="en-US"/>
        </a:p>
      </dgm:t>
    </dgm:pt>
    <dgm:pt modelId="{FF722862-6720-4C1D-A72C-1DD8ED5325F9}" type="sibTrans" cxnId="{622ED21B-C10F-4007-A7DC-E1AF680BDF5A}">
      <dgm:prSet/>
      <dgm:spPr/>
      <dgm:t>
        <a:bodyPr/>
        <a:lstStyle/>
        <a:p>
          <a:endParaRPr lang="zh-TW" altLang="en-US"/>
        </a:p>
      </dgm:t>
    </dgm:pt>
    <dgm:pt modelId="{169ED111-A036-44F9-A48C-BE24A53C81BC}">
      <dgm:prSet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志工服務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6115ADB-2865-4957-9FE4-70B8DE9A663A}" type="parTrans" cxnId="{CE5FE3A2-B24F-4EA6-BF79-5B00D5D4CE9F}">
      <dgm:prSet/>
      <dgm:spPr/>
      <dgm:t>
        <a:bodyPr/>
        <a:lstStyle/>
        <a:p>
          <a:endParaRPr lang="zh-TW" altLang="en-US"/>
        </a:p>
      </dgm:t>
    </dgm:pt>
    <dgm:pt modelId="{3FAD3AFC-0D6E-46C7-B653-939D68499F7B}" type="sibTrans" cxnId="{CE5FE3A2-B24F-4EA6-BF79-5B00D5D4CE9F}">
      <dgm:prSet/>
      <dgm:spPr/>
      <dgm:t>
        <a:bodyPr/>
        <a:lstStyle/>
        <a:p>
          <a:endParaRPr lang="zh-TW" altLang="en-US"/>
        </a:p>
      </dgm:t>
    </dgm:pt>
    <dgm:pt modelId="{79AC47E0-34E4-476B-BAAF-4866DD09359A}">
      <dgm:prSet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幹部經歷</a:t>
          </a:r>
          <a:endParaRPr lang="zh-TW" altLang="en-US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5B2F5D-4FC9-417D-A86A-5C42E00B5F8D}" type="parTrans" cxnId="{E14F2204-1082-44AB-AD05-96AD0BB05614}">
      <dgm:prSet/>
      <dgm:spPr/>
      <dgm:t>
        <a:bodyPr/>
        <a:lstStyle/>
        <a:p>
          <a:endParaRPr lang="zh-TW" altLang="en-US"/>
        </a:p>
      </dgm:t>
    </dgm:pt>
    <dgm:pt modelId="{99B4F38D-0669-4AC3-97F0-099FB691C808}" type="sibTrans" cxnId="{E14F2204-1082-44AB-AD05-96AD0BB05614}">
      <dgm:prSet/>
      <dgm:spPr/>
      <dgm:t>
        <a:bodyPr/>
        <a:lstStyle/>
        <a:p>
          <a:endParaRPr lang="zh-TW" altLang="en-US"/>
        </a:p>
      </dgm:t>
    </dgm:pt>
    <dgm:pt modelId="{5FE22D4D-B581-4F1C-B0B0-87312E4E3AF6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校外表現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FB5AD5-8DA3-4A14-BA86-390A97C785E9}" type="parTrans" cxnId="{1FD2FD67-0E38-45EA-9AA8-C6194BC2F04D}">
      <dgm:prSet/>
      <dgm:spPr/>
      <dgm:t>
        <a:bodyPr/>
        <a:lstStyle/>
        <a:p>
          <a:endParaRPr lang="zh-TW" altLang="en-US"/>
        </a:p>
      </dgm:t>
    </dgm:pt>
    <dgm:pt modelId="{B010F9D3-1D83-4BA5-B798-07B373A3F66E}" type="sibTrans" cxnId="{1FD2FD67-0E38-45EA-9AA8-C6194BC2F04D}">
      <dgm:prSet/>
      <dgm:spPr/>
      <dgm:t>
        <a:bodyPr/>
        <a:lstStyle/>
        <a:p>
          <a:endParaRPr lang="zh-TW" altLang="en-US"/>
        </a:p>
      </dgm:t>
    </dgm:pt>
    <dgm:pt modelId="{1FB0A9E6-4F74-4773-ACA7-E91D11FB4738}">
      <dgm:prSet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競賽成果</a:t>
          </a:r>
          <a:endParaRPr lang="zh-TW" altLang="en-US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1335E6-05D0-4904-B6CF-EE41544FFD9F}" type="parTrans" cxnId="{8FFC81E4-D90A-4B29-961E-F03299938B7D}">
      <dgm:prSet/>
      <dgm:spPr/>
      <dgm:t>
        <a:bodyPr/>
        <a:lstStyle/>
        <a:p>
          <a:endParaRPr lang="zh-TW" altLang="en-US"/>
        </a:p>
      </dgm:t>
    </dgm:pt>
    <dgm:pt modelId="{EFCCC0A3-B0C5-4353-B36C-F13BFB159272}" type="sibTrans" cxnId="{8FFC81E4-D90A-4B29-961E-F03299938B7D}">
      <dgm:prSet/>
      <dgm:spPr/>
      <dgm:t>
        <a:bodyPr/>
        <a:lstStyle/>
        <a:p>
          <a:endParaRPr lang="zh-TW" altLang="en-US"/>
        </a:p>
      </dgm:t>
    </dgm:pt>
    <dgm:pt modelId="{8CE79FC2-4B70-4C49-9931-1F60BF9393B2}">
      <dgm:prSet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檢定證照</a:t>
          </a:r>
          <a:endParaRPr lang="zh-TW" altLang="en-US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DD5BE89-62FB-4F86-9504-5C042687E663}" type="parTrans" cxnId="{EB41353C-2CF4-4236-AB7C-B33C2E85F392}">
      <dgm:prSet/>
      <dgm:spPr/>
      <dgm:t>
        <a:bodyPr/>
        <a:lstStyle/>
        <a:p>
          <a:endParaRPr lang="zh-TW" altLang="en-US"/>
        </a:p>
      </dgm:t>
    </dgm:pt>
    <dgm:pt modelId="{9FE809F9-CF25-4971-9AE9-FFA48DD49880}" type="sibTrans" cxnId="{EB41353C-2CF4-4236-AB7C-B33C2E85F392}">
      <dgm:prSet/>
      <dgm:spPr/>
      <dgm:t>
        <a:bodyPr/>
        <a:lstStyle/>
        <a:p>
          <a:endParaRPr lang="zh-TW" altLang="en-US"/>
        </a:p>
      </dgm:t>
    </dgm:pt>
    <dgm:pt modelId="{FF9CF062-7FC0-489C-8E00-C12DF539D56A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其他課程學習 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 </a:t>
          </a:r>
          <a:r>
            <a:rPr lang="zh-TW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作品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657E2AD-73C8-415C-81D0-1924A8D18E44}" type="parTrans" cxnId="{ECB83D54-940B-43A5-BA04-B6097B8ACE80}">
      <dgm:prSet/>
      <dgm:spPr/>
      <dgm:t>
        <a:bodyPr/>
        <a:lstStyle/>
        <a:p>
          <a:endParaRPr lang="zh-TW" altLang="en-US"/>
        </a:p>
      </dgm:t>
    </dgm:pt>
    <dgm:pt modelId="{99DD3018-63C8-4350-8BFB-99F0DAB43207}" type="sibTrans" cxnId="{ECB83D54-940B-43A5-BA04-B6097B8ACE80}">
      <dgm:prSet/>
      <dgm:spPr/>
      <dgm:t>
        <a:bodyPr/>
        <a:lstStyle/>
        <a:p>
          <a:endParaRPr lang="zh-TW" altLang="en-US"/>
        </a:p>
      </dgm:t>
    </dgm:pt>
    <dgm:pt modelId="{080401E2-87CA-45A4-A0C8-B1B0CF7AA410}" type="pres">
      <dgm:prSet presAssocID="{EC01EE40-A59A-45D6-91FB-0F683EBCD1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AF76F80-1C43-490E-B836-AD1F8A66734D}" type="pres">
      <dgm:prSet presAssocID="{511EDECB-D701-4522-9EE0-A0925115B3CD}" presName="composite" presStyleCnt="0"/>
      <dgm:spPr/>
    </dgm:pt>
    <dgm:pt modelId="{65AEB6A7-0AAB-4E38-9D3D-7B29AF850055}" type="pres">
      <dgm:prSet presAssocID="{511EDECB-D701-4522-9EE0-A0925115B3C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10299D-F7A6-4140-B71F-2FC2D6078A9F}" type="pres">
      <dgm:prSet presAssocID="{511EDECB-D701-4522-9EE0-A0925115B3C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345752-0B5D-42B7-8715-7FFAA943DDEE}" type="pres">
      <dgm:prSet presAssocID="{808D1F82-47D8-4BDE-ACC9-1A43A4969543}" presName="space" presStyleCnt="0"/>
      <dgm:spPr/>
    </dgm:pt>
    <dgm:pt modelId="{54BE119B-90CC-403F-A3B1-B0A8D4F99DE0}" type="pres">
      <dgm:prSet presAssocID="{DB5FEFA5-EB57-4087-AAF1-651365C10C87}" presName="composite" presStyleCnt="0"/>
      <dgm:spPr/>
    </dgm:pt>
    <dgm:pt modelId="{70D43478-9B9C-4753-8B1F-9DDD3E3D0A6B}" type="pres">
      <dgm:prSet presAssocID="{DB5FEFA5-EB57-4087-AAF1-651365C10C8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81F683-761B-417A-A427-EA29B4DC541C}" type="pres">
      <dgm:prSet presAssocID="{DB5FEFA5-EB57-4087-AAF1-651365C10C8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54A944-7F47-43C3-A282-AB03A111DD7D}" type="pres">
      <dgm:prSet presAssocID="{C87C1A62-56CF-465A-BEAE-02FE89309707}" presName="space" presStyleCnt="0"/>
      <dgm:spPr/>
    </dgm:pt>
    <dgm:pt modelId="{6EFBDD02-B5CB-4423-B88C-4C011F742B39}" type="pres">
      <dgm:prSet presAssocID="{E4A031D2-0274-47DE-93D1-CAA4ED9C36A3}" presName="composite" presStyleCnt="0"/>
      <dgm:spPr/>
    </dgm:pt>
    <dgm:pt modelId="{DA48929F-99E0-4BBB-B6FF-15831240314B}" type="pres">
      <dgm:prSet presAssocID="{E4A031D2-0274-47DE-93D1-CAA4ED9C36A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4CC25D-D995-430B-B9E6-C2C10DDE84B0}" type="pres">
      <dgm:prSet presAssocID="{E4A031D2-0274-47DE-93D1-CAA4ED9C36A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C88CE11-B2AD-42D7-A25E-6461EAA84054}" type="presOf" srcId="{79AC47E0-34E4-476B-BAAF-4866DD09359A}" destId="{6A4CC25D-D995-430B-B9E6-C2C10DDE84B0}" srcOrd="0" destOrd="4" presId="urn:microsoft.com/office/officeart/2005/8/layout/hList1"/>
    <dgm:cxn modelId="{CB92A914-62E7-4D82-A66A-462C7054C01B}" type="presOf" srcId="{DB5FEFA5-EB57-4087-AAF1-651365C10C87}" destId="{70D43478-9B9C-4753-8B1F-9DDD3E3D0A6B}" srcOrd="0" destOrd="0" presId="urn:microsoft.com/office/officeart/2005/8/layout/hList1"/>
    <dgm:cxn modelId="{AACDE4D0-3901-48DC-850D-9FB802B48283}" srcId="{511EDECB-D701-4522-9EE0-A0925115B3CD}" destId="{7F982E2A-EC8A-47A1-ADA3-4E56B8E03E9A}" srcOrd="1" destOrd="0" parTransId="{E70AC5DE-49A7-4549-AFAF-7D137E53A4C4}" sibTransId="{9C074979-DC11-4ACD-AB8F-CF1FFB328F75}"/>
    <dgm:cxn modelId="{8FFC81E4-D90A-4B29-961E-F03299938B7D}" srcId="{E4A031D2-0274-47DE-93D1-CAA4ED9C36A3}" destId="{1FB0A9E6-4F74-4773-ACA7-E91D11FB4738}" srcOrd="3" destOrd="0" parTransId="{201335E6-05D0-4904-B6CF-EE41544FFD9F}" sibTransId="{EFCCC0A3-B0C5-4353-B36C-F13BFB159272}"/>
    <dgm:cxn modelId="{3B9DE5A5-46F4-4058-A415-B551E6F1B6B3}" type="presOf" srcId="{169ED111-A036-44F9-A48C-BE24A53C81BC}" destId="{6A4CC25D-D995-430B-B9E6-C2C10DDE84B0}" srcOrd="0" destOrd="2" presId="urn:microsoft.com/office/officeart/2005/8/layout/hList1"/>
    <dgm:cxn modelId="{5B7C7CE0-6462-4A6F-8861-96F8AF3EA535}" type="presOf" srcId="{408CF6D8-F02B-40C8-874D-E4724BBE42F6}" destId="{0E10299D-F7A6-4140-B71F-2FC2D6078A9F}" srcOrd="0" destOrd="2" presId="urn:microsoft.com/office/officeart/2005/8/layout/hList1"/>
    <dgm:cxn modelId="{3F45324F-59A7-408D-B4FD-9986D6BDDA06}" type="presOf" srcId="{1FB0A9E6-4F74-4773-ACA7-E91D11FB4738}" destId="{6A4CC25D-D995-430B-B9E6-C2C10DDE84B0}" srcOrd="0" destOrd="3" presId="urn:microsoft.com/office/officeart/2005/8/layout/hList1"/>
    <dgm:cxn modelId="{CA3A4607-AC65-4E55-8AE9-9283ABD268CB}" type="presOf" srcId="{C2D21A44-8733-4C91-B714-07BD0E9A72B0}" destId="{0E10299D-F7A6-4140-B71F-2FC2D6078A9F}" srcOrd="0" destOrd="0" presId="urn:microsoft.com/office/officeart/2005/8/layout/hList1"/>
    <dgm:cxn modelId="{19D8B0B3-6A98-4FDE-A286-75DCE93DC9B2}" srcId="{511EDECB-D701-4522-9EE0-A0925115B3CD}" destId="{C2D21A44-8733-4C91-B714-07BD0E9A72B0}" srcOrd="0" destOrd="0" parTransId="{90CF3409-79F4-4074-B12C-722F462CE2BF}" sibTransId="{4958140A-6A7E-4C64-8E7B-09FAE60915C2}"/>
    <dgm:cxn modelId="{CE5FE3A2-B24F-4EA6-BF79-5B00D5D4CE9F}" srcId="{E4A031D2-0274-47DE-93D1-CAA4ED9C36A3}" destId="{169ED111-A036-44F9-A48C-BE24A53C81BC}" srcOrd="2" destOrd="0" parTransId="{96115ADB-2865-4957-9FE4-70B8DE9A663A}" sibTransId="{3FAD3AFC-0D6E-46C7-B653-939D68499F7B}"/>
    <dgm:cxn modelId="{D8E46B49-FF8F-4738-975E-251693E4B364}" srcId="{DB5FEFA5-EB57-4087-AAF1-651365C10C87}" destId="{923E774A-C360-4344-BF05-2BAEFFC8516F}" srcOrd="0" destOrd="0" parTransId="{FBB9C910-24D4-427F-9DFC-955B7B30426C}" sibTransId="{09F0074E-4B92-4FBD-B406-8C2FDCA97E62}"/>
    <dgm:cxn modelId="{1FD2FD67-0E38-45EA-9AA8-C6194BC2F04D}" srcId="{E4A031D2-0274-47DE-93D1-CAA4ED9C36A3}" destId="{5FE22D4D-B581-4F1C-B0B0-87312E4E3AF6}" srcOrd="1" destOrd="0" parTransId="{80FB5AD5-8DA3-4A14-BA86-390A97C785E9}" sibTransId="{B010F9D3-1D83-4BA5-B798-07B373A3F66E}"/>
    <dgm:cxn modelId="{8DC1E87A-F523-4A2B-8848-85E0F5D7265B}" type="presOf" srcId="{A08F5C52-F2C9-460F-A134-BEEC03C3596C}" destId="{8B81F683-761B-417A-A427-EA29B4DC541C}" srcOrd="0" destOrd="1" presId="urn:microsoft.com/office/officeart/2005/8/layout/hList1"/>
    <dgm:cxn modelId="{32FF4CCF-877D-48AB-9481-526DCEFBBB55}" srcId="{EC01EE40-A59A-45D6-91FB-0F683EBCD1CB}" destId="{511EDECB-D701-4522-9EE0-A0925115B3CD}" srcOrd="0" destOrd="0" parTransId="{CBB77DD8-85E2-48AF-A7C3-E307217CC9D5}" sibTransId="{808D1F82-47D8-4BDE-ACC9-1A43A4969543}"/>
    <dgm:cxn modelId="{E14F2204-1082-44AB-AD05-96AD0BB05614}" srcId="{E4A031D2-0274-47DE-93D1-CAA4ED9C36A3}" destId="{79AC47E0-34E4-476B-BAAF-4866DD09359A}" srcOrd="4" destOrd="0" parTransId="{FB5B2F5D-4FC9-417D-A86A-5C42E00B5F8D}" sibTransId="{99B4F38D-0669-4AC3-97F0-099FB691C808}"/>
    <dgm:cxn modelId="{1F976706-1D32-470D-A590-2768A9ADC584}" type="presOf" srcId="{42316500-7355-49B7-814C-81E35B64B2E2}" destId="{0E10299D-F7A6-4140-B71F-2FC2D6078A9F}" srcOrd="0" destOrd="4" presId="urn:microsoft.com/office/officeart/2005/8/layout/hList1"/>
    <dgm:cxn modelId="{4BBA0B54-E951-4F76-9F5B-75755C7ED636}" srcId="{EC01EE40-A59A-45D6-91FB-0F683EBCD1CB}" destId="{E4A031D2-0274-47DE-93D1-CAA4ED9C36A3}" srcOrd="2" destOrd="0" parTransId="{37BC13AD-9EE2-420A-8888-04D7728D02A4}" sibTransId="{0D0941FB-197A-4D48-BB26-FC7454332D68}"/>
    <dgm:cxn modelId="{6D57291C-9EC0-4F8A-B4CA-4965427DD7F4}" srcId="{511EDECB-D701-4522-9EE0-A0925115B3CD}" destId="{42316500-7355-49B7-814C-81E35B64B2E2}" srcOrd="4" destOrd="0" parTransId="{8007C2A5-F215-410B-AFFA-2459015C82CE}" sibTransId="{B29ED097-DC36-4B59-A1C5-520743647245}"/>
    <dgm:cxn modelId="{59E2DCD0-4554-47CE-96EF-A832666A281E}" type="presOf" srcId="{0004334A-FB09-4544-B638-92B565715070}" destId="{0E10299D-F7A6-4140-B71F-2FC2D6078A9F}" srcOrd="0" destOrd="3" presId="urn:microsoft.com/office/officeart/2005/8/layout/hList1"/>
    <dgm:cxn modelId="{F9792458-26E1-4239-B45A-EA85EF09C6EC}" type="presOf" srcId="{E4A031D2-0274-47DE-93D1-CAA4ED9C36A3}" destId="{DA48929F-99E0-4BBB-B6FF-15831240314B}" srcOrd="0" destOrd="0" presId="urn:microsoft.com/office/officeart/2005/8/layout/hList1"/>
    <dgm:cxn modelId="{1870027B-F416-4519-A297-B82B2BE9D7AE}" type="presOf" srcId="{511EDECB-D701-4522-9EE0-A0925115B3CD}" destId="{65AEB6A7-0AAB-4E38-9D3D-7B29AF850055}" srcOrd="0" destOrd="0" presId="urn:microsoft.com/office/officeart/2005/8/layout/hList1"/>
    <dgm:cxn modelId="{07992A7C-0C8D-44F4-8917-359FEE91DB0C}" srcId="{E4A031D2-0274-47DE-93D1-CAA4ED9C36A3}" destId="{C638DA8C-0FD1-4522-98EB-5A0AB464B370}" srcOrd="0" destOrd="0" parTransId="{E9DC0172-664B-4595-A39E-02E14107321C}" sibTransId="{B412DE44-1317-4839-BF29-3C6CD2D489E6}"/>
    <dgm:cxn modelId="{70DB5110-17A7-44AF-875A-378D3022252F}" srcId="{511EDECB-D701-4522-9EE0-A0925115B3CD}" destId="{0004334A-FB09-4544-B638-92B565715070}" srcOrd="3" destOrd="0" parTransId="{B4BC3A50-FD2C-4BF0-BAAF-5E0E12D967CF}" sibTransId="{1695C204-C939-4789-8783-13355E369790}"/>
    <dgm:cxn modelId="{622ED21B-C10F-4007-A7DC-E1AF680BDF5A}" srcId="{DB5FEFA5-EB57-4087-AAF1-651365C10C87}" destId="{A08F5C52-F2C9-460F-A134-BEEC03C3596C}" srcOrd="1" destOrd="0" parTransId="{5E561C8F-B17E-49FB-BAAC-FB1D2B10536C}" sibTransId="{FF722862-6720-4C1D-A72C-1DD8ED5325F9}"/>
    <dgm:cxn modelId="{03B0272E-026A-4DA0-A841-21F872EC736B}" type="presOf" srcId="{FF9CF062-7FC0-489C-8E00-C12DF539D56A}" destId="{8B81F683-761B-417A-A427-EA29B4DC541C}" srcOrd="0" destOrd="2" presId="urn:microsoft.com/office/officeart/2005/8/layout/hList1"/>
    <dgm:cxn modelId="{A2B7598A-D822-414C-B345-B28B8F2EC74C}" type="presOf" srcId="{8CE79FC2-4B70-4C49-9931-1F60BF9393B2}" destId="{6A4CC25D-D995-430B-B9E6-C2C10DDE84B0}" srcOrd="0" destOrd="5" presId="urn:microsoft.com/office/officeart/2005/8/layout/hList1"/>
    <dgm:cxn modelId="{D96D95AF-1F4F-4120-898F-C5129D9C72FE}" srcId="{511EDECB-D701-4522-9EE0-A0925115B3CD}" destId="{408CF6D8-F02B-40C8-874D-E4724BBE42F6}" srcOrd="2" destOrd="0" parTransId="{948ED3E2-A068-43F7-83EA-5F8A458DEA55}" sibTransId="{3E0524DC-BD3F-4EE3-8C6D-9AF8060D7ED9}"/>
    <dgm:cxn modelId="{ECB83D54-940B-43A5-BA04-B6097B8ACE80}" srcId="{DB5FEFA5-EB57-4087-AAF1-651365C10C87}" destId="{FF9CF062-7FC0-489C-8E00-C12DF539D56A}" srcOrd="2" destOrd="0" parTransId="{1657E2AD-73C8-415C-81D0-1924A8D18E44}" sibTransId="{99DD3018-63C8-4350-8BFB-99F0DAB43207}"/>
    <dgm:cxn modelId="{2946C631-5564-44C4-A308-0A8EDF1C337D}" srcId="{EC01EE40-A59A-45D6-91FB-0F683EBCD1CB}" destId="{DB5FEFA5-EB57-4087-AAF1-651365C10C87}" srcOrd="1" destOrd="0" parTransId="{3DAED6B7-5F51-4A88-A470-E9F855A29A85}" sibTransId="{C87C1A62-56CF-465A-BEAE-02FE89309707}"/>
    <dgm:cxn modelId="{EB41353C-2CF4-4236-AB7C-B33C2E85F392}" srcId="{E4A031D2-0274-47DE-93D1-CAA4ED9C36A3}" destId="{8CE79FC2-4B70-4C49-9931-1F60BF9393B2}" srcOrd="5" destOrd="0" parTransId="{8DD5BE89-62FB-4F86-9504-5C042687E663}" sibTransId="{9FE809F9-CF25-4971-9AE9-FFA48DD49880}"/>
    <dgm:cxn modelId="{30D99AD9-C802-4ABA-94E4-87E18A551241}" type="presOf" srcId="{5FE22D4D-B581-4F1C-B0B0-87312E4E3AF6}" destId="{6A4CC25D-D995-430B-B9E6-C2C10DDE84B0}" srcOrd="0" destOrd="1" presId="urn:microsoft.com/office/officeart/2005/8/layout/hList1"/>
    <dgm:cxn modelId="{2D0781E3-99F1-4DB9-942B-A39BF74A6F57}" type="presOf" srcId="{923E774A-C360-4344-BF05-2BAEFFC8516F}" destId="{8B81F683-761B-417A-A427-EA29B4DC541C}" srcOrd="0" destOrd="0" presId="urn:microsoft.com/office/officeart/2005/8/layout/hList1"/>
    <dgm:cxn modelId="{17709D23-D6D9-407B-AF7F-762C1CE151BE}" type="presOf" srcId="{EC01EE40-A59A-45D6-91FB-0F683EBCD1CB}" destId="{080401E2-87CA-45A4-A0C8-B1B0CF7AA410}" srcOrd="0" destOrd="0" presId="urn:microsoft.com/office/officeart/2005/8/layout/hList1"/>
    <dgm:cxn modelId="{558F6112-4CEF-4BA7-8283-4E7B158E5E5B}" type="presOf" srcId="{C638DA8C-0FD1-4522-98EB-5A0AB464B370}" destId="{6A4CC25D-D995-430B-B9E6-C2C10DDE84B0}" srcOrd="0" destOrd="0" presId="urn:microsoft.com/office/officeart/2005/8/layout/hList1"/>
    <dgm:cxn modelId="{C26DDB7D-0945-490D-90C6-843F89A2B07F}" type="presOf" srcId="{7F982E2A-EC8A-47A1-ADA3-4E56B8E03E9A}" destId="{0E10299D-F7A6-4140-B71F-2FC2D6078A9F}" srcOrd="0" destOrd="1" presId="urn:microsoft.com/office/officeart/2005/8/layout/hList1"/>
    <dgm:cxn modelId="{ACF299A3-2266-46E2-9D84-1D0C4410F695}" type="presParOf" srcId="{080401E2-87CA-45A4-A0C8-B1B0CF7AA410}" destId="{6AF76F80-1C43-490E-B836-AD1F8A66734D}" srcOrd="0" destOrd="0" presId="urn:microsoft.com/office/officeart/2005/8/layout/hList1"/>
    <dgm:cxn modelId="{E085B509-5004-4E05-91FD-6BB6C1F83139}" type="presParOf" srcId="{6AF76F80-1C43-490E-B836-AD1F8A66734D}" destId="{65AEB6A7-0AAB-4E38-9D3D-7B29AF850055}" srcOrd="0" destOrd="0" presId="urn:microsoft.com/office/officeart/2005/8/layout/hList1"/>
    <dgm:cxn modelId="{AC338AE8-EC63-4AB2-92C2-AF3253D4339B}" type="presParOf" srcId="{6AF76F80-1C43-490E-B836-AD1F8A66734D}" destId="{0E10299D-F7A6-4140-B71F-2FC2D6078A9F}" srcOrd="1" destOrd="0" presId="urn:microsoft.com/office/officeart/2005/8/layout/hList1"/>
    <dgm:cxn modelId="{1E6E36CE-CCFD-4B0A-A8C7-051B3144B552}" type="presParOf" srcId="{080401E2-87CA-45A4-A0C8-B1B0CF7AA410}" destId="{B3345752-0B5D-42B7-8715-7FFAA943DDEE}" srcOrd="1" destOrd="0" presId="urn:microsoft.com/office/officeart/2005/8/layout/hList1"/>
    <dgm:cxn modelId="{8EF3025C-B8AE-4470-820B-55EF68BE4B00}" type="presParOf" srcId="{080401E2-87CA-45A4-A0C8-B1B0CF7AA410}" destId="{54BE119B-90CC-403F-A3B1-B0A8D4F99DE0}" srcOrd="2" destOrd="0" presId="urn:microsoft.com/office/officeart/2005/8/layout/hList1"/>
    <dgm:cxn modelId="{50D2F345-F479-4449-8242-67B967FA2374}" type="presParOf" srcId="{54BE119B-90CC-403F-A3B1-B0A8D4F99DE0}" destId="{70D43478-9B9C-4753-8B1F-9DDD3E3D0A6B}" srcOrd="0" destOrd="0" presId="urn:microsoft.com/office/officeart/2005/8/layout/hList1"/>
    <dgm:cxn modelId="{E51D3C4A-ABFE-4CD0-935D-0170911E2708}" type="presParOf" srcId="{54BE119B-90CC-403F-A3B1-B0A8D4F99DE0}" destId="{8B81F683-761B-417A-A427-EA29B4DC541C}" srcOrd="1" destOrd="0" presId="urn:microsoft.com/office/officeart/2005/8/layout/hList1"/>
    <dgm:cxn modelId="{76B1EFA1-1AB2-49EE-ACF5-00B4E58F4ACB}" type="presParOf" srcId="{080401E2-87CA-45A4-A0C8-B1B0CF7AA410}" destId="{5154A944-7F47-43C3-A282-AB03A111DD7D}" srcOrd="3" destOrd="0" presId="urn:microsoft.com/office/officeart/2005/8/layout/hList1"/>
    <dgm:cxn modelId="{48B3ADA7-6EBB-4629-B157-06C1FD67975C}" type="presParOf" srcId="{080401E2-87CA-45A4-A0C8-B1B0CF7AA410}" destId="{6EFBDD02-B5CB-4423-B88C-4C011F742B39}" srcOrd="4" destOrd="0" presId="urn:microsoft.com/office/officeart/2005/8/layout/hList1"/>
    <dgm:cxn modelId="{1259A0D0-33BB-40C2-BC54-C609C26E4AE1}" type="presParOf" srcId="{6EFBDD02-B5CB-4423-B88C-4C011F742B39}" destId="{DA48929F-99E0-4BBB-B6FF-15831240314B}" srcOrd="0" destOrd="0" presId="urn:microsoft.com/office/officeart/2005/8/layout/hList1"/>
    <dgm:cxn modelId="{3D1CA99C-102A-40E0-952A-1DF03D2B0DFB}" type="presParOf" srcId="{6EFBDD02-B5CB-4423-B88C-4C011F742B39}" destId="{6A4CC25D-D995-430B-B9E6-C2C10DDE84B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3BE3EA-871D-4CEA-A024-49250837B7DA}" type="doc">
      <dgm:prSet loTypeId="urn:microsoft.com/office/officeart/2005/8/layout/vList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6064AB1-B8E5-4F5A-B4DA-FD01D93D3C6E}">
      <dgm:prSet phldrT="[文字]"/>
      <dgm:spPr>
        <a:xfrm>
          <a:off x="0" y="0"/>
          <a:ext cx="5274310" cy="961429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anose="020B0604030504040204" pitchFamily="34" charset="-120"/>
              <a:cs typeface="+mn-cs"/>
            </a:rPr>
            <a:t>提升學生學習成就加強輔導</a:t>
          </a:r>
          <a:r>
            <a:rPr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anose="020B0604030504040204" pitchFamily="34" charset="-120"/>
              <a:cs typeface="+mn-cs"/>
            </a:rPr>
            <a:t>國英數或檢定輔導</a:t>
          </a:r>
          <a:r>
            <a:rPr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anose="020B0604030504040204" pitchFamily="34" charset="-120"/>
              <a:cs typeface="+mn-cs"/>
            </a:rPr>
            <a:t>)</a:t>
          </a:r>
          <a:endParaRPr lang="zh-TW" alt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anose="020B0604030504040204" pitchFamily="34" charset="-120"/>
            <a:cs typeface="+mn-cs"/>
          </a:endParaRPr>
        </a:p>
      </dgm:t>
    </dgm:pt>
    <dgm:pt modelId="{DF22ED13-C206-4265-AEBD-49E400736ADB}" type="parTrans" cxnId="{FDA2EB88-6876-406B-BB22-C775F5916FD6}">
      <dgm:prSet/>
      <dgm:spPr/>
      <dgm:t>
        <a:bodyPr/>
        <a:lstStyle/>
        <a:p>
          <a:endParaRPr lang="zh-TW" altLang="en-US"/>
        </a:p>
      </dgm:t>
    </dgm:pt>
    <dgm:pt modelId="{539669EF-94C2-4894-9E38-E0006A9F384C}" type="sibTrans" cxnId="{FDA2EB88-6876-406B-BB22-C775F5916FD6}">
      <dgm:prSet/>
      <dgm:spPr/>
      <dgm:t>
        <a:bodyPr/>
        <a:lstStyle/>
        <a:p>
          <a:endParaRPr lang="zh-TW" altLang="en-US"/>
        </a:p>
      </dgm:t>
    </dgm:pt>
    <dgm:pt modelId="{37CD63EC-CDA4-44C8-82F9-0EA1CE4B3137}">
      <dgm:prSet phldrT="[文字]"/>
      <dgm:spPr>
        <a:xfrm>
          <a:off x="0" y="2115145"/>
          <a:ext cx="5274310" cy="961429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加強課程</a:t>
          </a:r>
          <a:r>
            <a:rPr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-</a:t>
          </a:r>
          <a:r>
            <a:rPr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每週</a:t>
          </a:r>
          <a:r>
            <a:rPr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1</a:t>
          </a:r>
          <a:r>
            <a:rPr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天全學期費用</a:t>
          </a:r>
          <a:r>
            <a:rPr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1,500</a:t>
          </a:r>
          <a:r>
            <a:rPr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元、</a:t>
          </a:r>
          <a:r>
            <a:rPr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2</a:t>
          </a:r>
          <a:r>
            <a:rPr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天</a:t>
          </a:r>
          <a:r>
            <a:rPr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3,000</a:t>
          </a:r>
          <a:r>
            <a:rPr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…</a:t>
          </a:r>
          <a:r>
            <a:rPr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以此類推</a:t>
          </a:r>
          <a:endParaRPr lang="zh-TW" alt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anose="020B0604030504040204" pitchFamily="34" charset="-120"/>
            <a:cs typeface="+mn-cs"/>
          </a:endParaRPr>
        </a:p>
      </dgm:t>
    </dgm:pt>
    <dgm:pt modelId="{1D8E7326-DBDF-41ED-A869-DFF6AD159FED}" type="parTrans" cxnId="{F9B772DC-551C-4939-8A91-5C99C6975589}">
      <dgm:prSet/>
      <dgm:spPr/>
      <dgm:t>
        <a:bodyPr/>
        <a:lstStyle/>
        <a:p>
          <a:endParaRPr lang="zh-TW" altLang="en-US"/>
        </a:p>
      </dgm:t>
    </dgm:pt>
    <dgm:pt modelId="{7B5A3267-C279-4B2F-8C96-2D6F6CAA94D7}" type="sibTrans" cxnId="{F9B772DC-551C-4939-8A91-5C99C6975589}">
      <dgm:prSet/>
      <dgm:spPr/>
      <dgm:t>
        <a:bodyPr/>
        <a:lstStyle/>
        <a:p>
          <a:endParaRPr lang="zh-TW" altLang="en-US"/>
        </a:p>
      </dgm:t>
    </dgm:pt>
    <dgm:pt modelId="{0AE0228A-8133-4CF8-8FAB-0A97110AB7BA}">
      <dgm:prSet phldrT="[文字]"/>
      <dgm:spPr>
        <a:xfrm>
          <a:off x="0" y="1057572"/>
          <a:ext cx="5274310" cy="961429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每週一、三、四 下午</a:t>
          </a:r>
          <a:r>
            <a:rPr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5:40~7:50</a:t>
          </a:r>
          <a:endParaRPr lang="zh-TW" alt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anose="020B0604030504040204" pitchFamily="34" charset="-120"/>
            <a:cs typeface="+mn-cs"/>
          </a:endParaRPr>
        </a:p>
      </dgm:t>
    </dgm:pt>
    <dgm:pt modelId="{CAD6E3BA-0ADA-4FBE-A774-5315FC8B6337}" type="sibTrans" cxnId="{3CB32A34-EA81-4247-9AD5-2AC7B637B369}">
      <dgm:prSet/>
      <dgm:spPr/>
      <dgm:t>
        <a:bodyPr/>
        <a:lstStyle/>
        <a:p>
          <a:endParaRPr lang="zh-TW" altLang="en-US"/>
        </a:p>
      </dgm:t>
    </dgm:pt>
    <dgm:pt modelId="{88338691-03E1-4072-8031-ABF961BD12ED}" type="parTrans" cxnId="{3CB32A34-EA81-4247-9AD5-2AC7B637B369}">
      <dgm:prSet/>
      <dgm:spPr/>
      <dgm:t>
        <a:bodyPr/>
        <a:lstStyle/>
        <a:p>
          <a:endParaRPr lang="zh-TW" altLang="en-US"/>
        </a:p>
      </dgm:t>
    </dgm:pt>
    <dgm:pt modelId="{4A07E76C-7985-46AD-A289-C774B3EFF9D1}" type="pres">
      <dgm:prSet presAssocID="{743BE3EA-871D-4CEA-A024-49250837B7D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3A400D-A6E2-4CF7-B5A7-D323E94EDC03}" type="pres">
      <dgm:prSet presAssocID="{76064AB1-B8E5-4F5A-B4DA-FD01D93D3C6E}" presName="comp" presStyleCnt="0"/>
      <dgm:spPr/>
    </dgm:pt>
    <dgm:pt modelId="{B09F7545-38CF-4436-B672-7C68C2744EEF}" type="pres">
      <dgm:prSet presAssocID="{76064AB1-B8E5-4F5A-B4DA-FD01D93D3C6E}" presName="box" presStyleLbl="node1" presStyleIdx="0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750A5F8A-CE37-4563-B6A6-17EDB44361B7}" type="pres">
      <dgm:prSet presAssocID="{76064AB1-B8E5-4F5A-B4DA-FD01D93D3C6E}" presName="img" presStyleLbl="fgImgPlace1" presStyleIdx="0" presStyleCnt="3" custScaleX="64170"/>
      <dgm:spPr>
        <a:xfrm>
          <a:off x="285121" y="96142"/>
          <a:ext cx="676904" cy="76914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zh-TW" altLang="en-US"/>
        </a:p>
      </dgm:t>
    </dgm:pt>
    <dgm:pt modelId="{756C0757-108A-4AD5-B0E8-F2A51F6C20C7}" type="pres">
      <dgm:prSet presAssocID="{76064AB1-B8E5-4F5A-B4DA-FD01D93D3C6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9764DC-A55A-4C9A-861F-F8BA1CC12FA1}" type="pres">
      <dgm:prSet presAssocID="{539669EF-94C2-4894-9E38-E0006A9F384C}" presName="spacer" presStyleCnt="0"/>
      <dgm:spPr/>
    </dgm:pt>
    <dgm:pt modelId="{49C97352-F043-4BD8-83D0-C0CDA2D22134}" type="pres">
      <dgm:prSet presAssocID="{0AE0228A-8133-4CF8-8FAB-0A97110AB7BA}" presName="comp" presStyleCnt="0"/>
      <dgm:spPr/>
    </dgm:pt>
    <dgm:pt modelId="{A499C578-7DE3-499B-9773-0D8C16291E81}" type="pres">
      <dgm:prSet presAssocID="{0AE0228A-8133-4CF8-8FAB-0A97110AB7BA}" presName="box" presStyleLbl="node1" presStyleIdx="1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3F1B0DCA-C55C-4758-9003-E7601CCCB901}" type="pres">
      <dgm:prSet presAssocID="{0AE0228A-8133-4CF8-8FAB-0A97110AB7BA}" presName="img" presStyleLbl="fgImgPlace1" presStyleIdx="1" presStyleCnt="3" custScaleX="64123"/>
      <dgm:spPr>
        <a:xfrm>
          <a:off x="275596" y="1153715"/>
          <a:ext cx="695955" cy="76914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zh-TW" altLang="en-US"/>
        </a:p>
      </dgm:t>
    </dgm:pt>
    <dgm:pt modelId="{2160993A-80A6-422D-A6BB-7DD9FFA807FA}" type="pres">
      <dgm:prSet presAssocID="{0AE0228A-8133-4CF8-8FAB-0A97110AB7B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20C72D-EE48-4B9B-A2A6-F634BD0F8F66}" type="pres">
      <dgm:prSet presAssocID="{CAD6E3BA-0ADA-4FBE-A774-5315FC8B6337}" presName="spacer" presStyleCnt="0"/>
      <dgm:spPr/>
    </dgm:pt>
    <dgm:pt modelId="{4D0FC8B8-BFFE-40AC-8E13-9EA39A5BDE9E}" type="pres">
      <dgm:prSet presAssocID="{37CD63EC-CDA4-44C8-82F9-0EA1CE4B3137}" presName="comp" presStyleCnt="0"/>
      <dgm:spPr/>
    </dgm:pt>
    <dgm:pt modelId="{32C037B2-CA41-4684-818A-A2A5AB846B4C}" type="pres">
      <dgm:prSet presAssocID="{37CD63EC-CDA4-44C8-82F9-0EA1CE4B3137}" presName="box" presStyleLbl="node1" presStyleIdx="2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5C9DA061-FD99-43A5-B3DF-DA074ABEE1D8}" type="pres">
      <dgm:prSet presAssocID="{37CD63EC-CDA4-44C8-82F9-0EA1CE4B3137}" presName="img" presStyleLbl="fgImgPlace1" presStyleIdx="2" presStyleCnt="3" custScaleX="64131"/>
      <dgm:spPr>
        <a:xfrm>
          <a:off x="237494" y="2211288"/>
          <a:ext cx="772158" cy="76914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zh-TW" altLang="en-US"/>
        </a:p>
      </dgm:t>
    </dgm:pt>
    <dgm:pt modelId="{3BC648DF-A3C8-4866-820A-F156DC9E242D}" type="pres">
      <dgm:prSet presAssocID="{37CD63EC-CDA4-44C8-82F9-0EA1CE4B313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D7D5017-0F25-42FB-8E7B-DBF87AD411C6}" type="presOf" srcId="{37CD63EC-CDA4-44C8-82F9-0EA1CE4B3137}" destId="{32C037B2-CA41-4684-818A-A2A5AB846B4C}" srcOrd="0" destOrd="0" presId="urn:microsoft.com/office/officeart/2005/8/layout/vList4"/>
    <dgm:cxn modelId="{FDA2EB88-6876-406B-BB22-C775F5916FD6}" srcId="{743BE3EA-871D-4CEA-A024-49250837B7DA}" destId="{76064AB1-B8E5-4F5A-B4DA-FD01D93D3C6E}" srcOrd="0" destOrd="0" parTransId="{DF22ED13-C206-4265-AEBD-49E400736ADB}" sibTransId="{539669EF-94C2-4894-9E38-E0006A9F384C}"/>
    <dgm:cxn modelId="{A6DEACF0-9811-4C68-AB05-0EF74DADE59C}" type="presOf" srcId="{0AE0228A-8133-4CF8-8FAB-0A97110AB7BA}" destId="{A499C578-7DE3-499B-9773-0D8C16291E81}" srcOrd="0" destOrd="0" presId="urn:microsoft.com/office/officeart/2005/8/layout/vList4"/>
    <dgm:cxn modelId="{8A2C9FC1-9676-4EEB-A980-5971B31DC71E}" type="presOf" srcId="{76064AB1-B8E5-4F5A-B4DA-FD01D93D3C6E}" destId="{756C0757-108A-4AD5-B0E8-F2A51F6C20C7}" srcOrd="1" destOrd="0" presId="urn:microsoft.com/office/officeart/2005/8/layout/vList4"/>
    <dgm:cxn modelId="{C863510C-3B06-4CE8-B221-8D1918D44786}" type="presOf" srcId="{743BE3EA-871D-4CEA-A024-49250837B7DA}" destId="{4A07E76C-7985-46AD-A289-C774B3EFF9D1}" srcOrd="0" destOrd="0" presId="urn:microsoft.com/office/officeart/2005/8/layout/vList4"/>
    <dgm:cxn modelId="{F9B772DC-551C-4939-8A91-5C99C6975589}" srcId="{743BE3EA-871D-4CEA-A024-49250837B7DA}" destId="{37CD63EC-CDA4-44C8-82F9-0EA1CE4B3137}" srcOrd="2" destOrd="0" parTransId="{1D8E7326-DBDF-41ED-A869-DFF6AD159FED}" sibTransId="{7B5A3267-C279-4B2F-8C96-2D6F6CAA94D7}"/>
    <dgm:cxn modelId="{F0EC5336-82A5-4BFF-B39D-8444437CDC0A}" type="presOf" srcId="{76064AB1-B8E5-4F5A-B4DA-FD01D93D3C6E}" destId="{B09F7545-38CF-4436-B672-7C68C2744EEF}" srcOrd="0" destOrd="0" presId="urn:microsoft.com/office/officeart/2005/8/layout/vList4"/>
    <dgm:cxn modelId="{C52B5209-2487-40CA-B2C9-89E8951C32A6}" type="presOf" srcId="{37CD63EC-CDA4-44C8-82F9-0EA1CE4B3137}" destId="{3BC648DF-A3C8-4866-820A-F156DC9E242D}" srcOrd="1" destOrd="0" presId="urn:microsoft.com/office/officeart/2005/8/layout/vList4"/>
    <dgm:cxn modelId="{3CB32A34-EA81-4247-9AD5-2AC7B637B369}" srcId="{743BE3EA-871D-4CEA-A024-49250837B7DA}" destId="{0AE0228A-8133-4CF8-8FAB-0A97110AB7BA}" srcOrd="1" destOrd="0" parTransId="{88338691-03E1-4072-8031-ABF961BD12ED}" sibTransId="{CAD6E3BA-0ADA-4FBE-A774-5315FC8B6337}"/>
    <dgm:cxn modelId="{6A18158E-19A1-4ACB-AD41-168506848CFA}" type="presOf" srcId="{0AE0228A-8133-4CF8-8FAB-0A97110AB7BA}" destId="{2160993A-80A6-422D-A6BB-7DD9FFA807FA}" srcOrd="1" destOrd="0" presId="urn:microsoft.com/office/officeart/2005/8/layout/vList4"/>
    <dgm:cxn modelId="{BC8BB5D1-3D8B-409A-835A-3ED35152045B}" type="presParOf" srcId="{4A07E76C-7985-46AD-A289-C774B3EFF9D1}" destId="{E13A400D-A6E2-4CF7-B5A7-D323E94EDC03}" srcOrd="0" destOrd="0" presId="urn:microsoft.com/office/officeart/2005/8/layout/vList4"/>
    <dgm:cxn modelId="{7730FF5A-4B6F-4050-B9B1-2A1EA46B21CF}" type="presParOf" srcId="{E13A400D-A6E2-4CF7-B5A7-D323E94EDC03}" destId="{B09F7545-38CF-4436-B672-7C68C2744EEF}" srcOrd="0" destOrd="0" presId="urn:microsoft.com/office/officeart/2005/8/layout/vList4"/>
    <dgm:cxn modelId="{C115A2F9-358B-492B-928B-6913B4BA272C}" type="presParOf" srcId="{E13A400D-A6E2-4CF7-B5A7-D323E94EDC03}" destId="{750A5F8A-CE37-4563-B6A6-17EDB44361B7}" srcOrd="1" destOrd="0" presId="urn:microsoft.com/office/officeart/2005/8/layout/vList4"/>
    <dgm:cxn modelId="{C04BE431-D90E-4AF9-A21A-6E088BD20DF4}" type="presParOf" srcId="{E13A400D-A6E2-4CF7-B5A7-D323E94EDC03}" destId="{756C0757-108A-4AD5-B0E8-F2A51F6C20C7}" srcOrd="2" destOrd="0" presId="urn:microsoft.com/office/officeart/2005/8/layout/vList4"/>
    <dgm:cxn modelId="{4524A5B1-31B6-4EF4-A634-7039D2832E23}" type="presParOf" srcId="{4A07E76C-7985-46AD-A289-C774B3EFF9D1}" destId="{FE9764DC-A55A-4C9A-861F-F8BA1CC12FA1}" srcOrd="1" destOrd="0" presId="urn:microsoft.com/office/officeart/2005/8/layout/vList4"/>
    <dgm:cxn modelId="{155737BB-1466-40EE-831F-A71833505561}" type="presParOf" srcId="{4A07E76C-7985-46AD-A289-C774B3EFF9D1}" destId="{49C97352-F043-4BD8-83D0-C0CDA2D22134}" srcOrd="2" destOrd="0" presId="urn:microsoft.com/office/officeart/2005/8/layout/vList4"/>
    <dgm:cxn modelId="{1C97DEB7-1806-46D6-A620-9E32F5D53918}" type="presParOf" srcId="{49C97352-F043-4BD8-83D0-C0CDA2D22134}" destId="{A499C578-7DE3-499B-9773-0D8C16291E81}" srcOrd="0" destOrd="0" presId="urn:microsoft.com/office/officeart/2005/8/layout/vList4"/>
    <dgm:cxn modelId="{099E87AD-F3FB-4855-8176-1CE69CB8981E}" type="presParOf" srcId="{49C97352-F043-4BD8-83D0-C0CDA2D22134}" destId="{3F1B0DCA-C55C-4758-9003-E7601CCCB901}" srcOrd="1" destOrd="0" presId="urn:microsoft.com/office/officeart/2005/8/layout/vList4"/>
    <dgm:cxn modelId="{9F9428AD-0BEB-4AEA-A1A9-A12FC308B9FF}" type="presParOf" srcId="{49C97352-F043-4BD8-83D0-C0CDA2D22134}" destId="{2160993A-80A6-422D-A6BB-7DD9FFA807FA}" srcOrd="2" destOrd="0" presId="urn:microsoft.com/office/officeart/2005/8/layout/vList4"/>
    <dgm:cxn modelId="{917E7FF2-0250-427C-9BDA-101D83A13689}" type="presParOf" srcId="{4A07E76C-7985-46AD-A289-C774B3EFF9D1}" destId="{8320C72D-EE48-4B9B-A2A6-F634BD0F8F66}" srcOrd="3" destOrd="0" presId="urn:microsoft.com/office/officeart/2005/8/layout/vList4"/>
    <dgm:cxn modelId="{254DBC05-AB28-40F2-B943-ED7F2C0C2A40}" type="presParOf" srcId="{4A07E76C-7985-46AD-A289-C774B3EFF9D1}" destId="{4D0FC8B8-BFFE-40AC-8E13-9EA39A5BDE9E}" srcOrd="4" destOrd="0" presId="urn:microsoft.com/office/officeart/2005/8/layout/vList4"/>
    <dgm:cxn modelId="{9E971A95-7844-4BB4-852D-C39420D058F9}" type="presParOf" srcId="{4D0FC8B8-BFFE-40AC-8E13-9EA39A5BDE9E}" destId="{32C037B2-CA41-4684-818A-A2A5AB846B4C}" srcOrd="0" destOrd="0" presId="urn:microsoft.com/office/officeart/2005/8/layout/vList4"/>
    <dgm:cxn modelId="{999D5CEB-7DD5-414A-AAA8-B0BB4B78B097}" type="presParOf" srcId="{4D0FC8B8-BFFE-40AC-8E13-9EA39A5BDE9E}" destId="{5C9DA061-FD99-43A5-B3DF-DA074ABEE1D8}" srcOrd="1" destOrd="0" presId="urn:microsoft.com/office/officeart/2005/8/layout/vList4"/>
    <dgm:cxn modelId="{CA486D8F-F1E0-42E2-A62B-EE9E768A2146}" type="presParOf" srcId="{4D0FC8B8-BFFE-40AC-8E13-9EA39A5BDE9E}" destId="{3BC648DF-A3C8-4866-820A-F156DC9E242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59D93-A611-4238-A7DA-869A108078E4}" type="datetime1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0865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9" y="9440865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CCAD5-6485-4C7E-A397-F3D3C8F7AC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037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4408B-26B5-4FBE-92CA-3AB3F67FCEF7}" type="datetime1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737D7-6B14-4414-AC8B-13DF52A325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095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737D7-6B14-4414-AC8B-13DF52A325F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024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737D7-6B14-4414-AC8B-13DF52A325F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643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242C7D5-4494-4E8B-A36B-B8D2D0E1C447}" type="slidenum">
              <a:rPr lang="en-US" altLang="zh-TW" smtClean="0"/>
              <a:pPr>
                <a:spcBef>
                  <a:spcPct val="0"/>
                </a:spcBef>
              </a:pPr>
              <a:t>25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647164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EFE4DF3-D558-4B84-A0B3-8C3A40957F83}" type="slidenum">
              <a:rPr lang="en-US" altLang="zh-TW" smtClean="0"/>
              <a:pPr>
                <a:spcBef>
                  <a:spcPct val="0"/>
                </a:spcBef>
              </a:pPr>
              <a:t>26</a:t>
            </a:fld>
            <a:endParaRPr lang="en-US" altLang="zh-TW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14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6C696E9-3B0C-4672-839F-64CAAEC3C7F2}" type="slidenum">
              <a:rPr lang="en-US" altLang="zh-TW"/>
              <a:pPr>
                <a:spcBef>
                  <a:spcPct val="0"/>
                </a:spcBef>
              </a:pPr>
              <a:t>27</a:t>
            </a:fld>
            <a:endParaRPr lang="en-US" altLang="zh-TW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118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80EB721-09F9-489D-9B17-078C06FDF730}" type="slidenum">
              <a:rPr lang="en-US" altLang="zh-TW"/>
              <a:pPr>
                <a:spcBef>
                  <a:spcPct val="0"/>
                </a:spcBef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7759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7108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2C86873-B13C-4FCA-AAF9-64B2EE6B7B3F}" type="slidenum">
              <a:rPr lang="en-US" altLang="zh-TW"/>
              <a:pPr algn="r" eaLnBrk="1" hangingPunct="1">
                <a:spcBef>
                  <a:spcPct val="0"/>
                </a:spcBef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1801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9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5A6CBEC-FDEC-4412-A104-592FDCCBEDC6}" type="slidenum">
              <a:rPr lang="en-US" altLang="zh-TW"/>
              <a:pPr>
                <a:spcBef>
                  <a:spcPct val="0"/>
                </a:spcBef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340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2A7F-91AB-46A9-8C1C-601E7DB4FA2E}" type="datetime4">
              <a:rPr lang="en-US" altLang="zh-TW" smtClean="0"/>
              <a:t>October 18, 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6ED9-B4FD-4D4B-90E0-654CB2EF0AF4}" type="datetime4">
              <a:rPr lang="en-US" altLang="zh-TW" smtClean="0"/>
              <a:t>October 18,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3CA4-0B8C-4721-8820-4D6A63C9F093}" type="datetime4">
              <a:rPr lang="en-US" altLang="zh-TW" smtClean="0"/>
              <a:t>October 18,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6DCDD-B089-4AC8-BB7B-8D276B0A56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015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1129-6557-47AD-AF70-7C81A78D885C}" type="datetime4">
              <a:rPr lang="en-US" altLang="zh-TW" smtClean="0"/>
              <a:t>October 18,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6D6F-FF7B-444F-B43E-617961B48974}" type="datetime4">
              <a:rPr lang="en-US" altLang="zh-TW" smtClean="0"/>
              <a:t>October 18,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39AB-A901-47D3-8983-4072026EFD38}" type="datetime4">
              <a:rPr lang="en-US" altLang="zh-TW" smtClean="0"/>
              <a:t>October 18,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1089-7A10-4F5D-81D9-C6B72D49E8A9}" type="datetime4">
              <a:rPr lang="en-US" altLang="zh-TW" smtClean="0"/>
              <a:t>October 18,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8A8B-C9CD-4E4D-95E4-77BCC7EDCF82}" type="datetime4">
              <a:rPr lang="en-US" altLang="zh-TW" smtClean="0"/>
              <a:t>October 18,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CE0-13F0-42BF-96F1-7CD94375ED5F}" type="datetime4">
              <a:rPr lang="en-US" altLang="zh-TW" smtClean="0"/>
              <a:t>October 18,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3F43-3F41-4927-8F1C-D48A8A7E6036}" type="datetime4">
              <a:rPr lang="en-US" altLang="zh-TW" smtClean="0"/>
              <a:t>October 18,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859E-44C8-41E8-B30C-1A4D776372A8}" type="datetime4">
              <a:rPr lang="en-US" altLang="zh-TW" smtClean="0"/>
              <a:t>October 18,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F7D5BAD2-507E-4557-9A2E-3B083851B76E}" type="datetime4">
              <a:rPr lang="en-US" altLang="zh-TW" smtClean="0"/>
              <a:t>October 18,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26657;&#27468;&#27604;&#36093;&#24433;&#29255;.mp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914400" y="238990"/>
            <a:ext cx="7211291" cy="4281054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kumimoji="1" lang="zh-TW" altLang="en-US" sz="4800" b="1" dirty="0" smtClean="0">
                <a:solidFill>
                  <a:schemeClr val="tx2"/>
                </a:solidFill>
                <a:latin typeface="+mn-ea"/>
              </a:rPr>
              <a:t>觀 一 甲  </a:t>
            </a:r>
            <a:endParaRPr kumimoji="1" lang="en-US" altLang="zh-TW" sz="4800" b="1" dirty="0" smtClean="0">
              <a:solidFill>
                <a:schemeClr val="tx2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zh-TW" altLang="en-US" sz="4400" b="1" dirty="0" smtClean="0">
                <a:solidFill>
                  <a:srgbClr val="FFFF00"/>
                </a:solidFill>
                <a:latin typeface="+mn-ea"/>
              </a:rPr>
              <a:t>班 級 親</a:t>
            </a:r>
            <a:r>
              <a:rPr kumimoji="1" lang="en-US" altLang="zh-TW" sz="44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kumimoji="1" lang="zh-TW" altLang="en-US" sz="4400" b="1" dirty="0" smtClean="0">
                <a:solidFill>
                  <a:srgbClr val="FFFF00"/>
                </a:solidFill>
                <a:latin typeface="+mn-ea"/>
              </a:rPr>
              <a:t>師</a:t>
            </a:r>
            <a:r>
              <a:rPr kumimoji="1" lang="en-US" altLang="zh-TW" sz="44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kumimoji="1" lang="zh-TW" altLang="en-US" sz="4400" b="1" dirty="0" smtClean="0">
                <a:solidFill>
                  <a:srgbClr val="FFFF00"/>
                </a:solidFill>
                <a:latin typeface="+mn-ea"/>
              </a:rPr>
              <a:t>會</a:t>
            </a:r>
            <a:endParaRPr kumimoji="1" lang="en-US" altLang="zh-TW" sz="4400" b="1" dirty="0" smtClean="0">
              <a:solidFill>
                <a:srgbClr val="FFFF00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zh-TW" altLang="en-US" sz="4400" b="1" dirty="0" smtClean="0">
                <a:solidFill>
                  <a:srgbClr val="FFFF00"/>
                </a:solidFill>
                <a:latin typeface="+mn-ea"/>
              </a:rPr>
              <a:t>誠 摯 歡 迎 您</a:t>
            </a:r>
            <a:endParaRPr kumimoji="1" lang="zh-TW" altLang="en-US" sz="44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2800" dirty="0"/>
              <a:t>導師：</a:t>
            </a:r>
            <a:r>
              <a:rPr lang="zh-TW" altLang="en-US" sz="2800" dirty="0" smtClean="0"/>
              <a:t>黃錦照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108</a:t>
            </a:r>
            <a:r>
              <a:rPr lang="zh-TW" altLang="en-US" sz="2800" dirty="0" smtClean="0"/>
              <a:t>年</a:t>
            </a:r>
            <a:r>
              <a:rPr lang="en-US" altLang="zh-TW" sz="2800" dirty="0" smtClean="0"/>
              <a:t>9</a:t>
            </a:r>
            <a:r>
              <a:rPr lang="zh-TW" altLang="en-US" sz="2800" dirty="0" smtClean="0"/>
              <a:t>月</a:t>
            </a:r>
            <a:r>
              <a:rPr lang="en-US" altLang="zh-TW" sz="2800" dirty="0" smtClean="0"/>
              <a:t>28</a:t>
            </a:r>
            <a:r>
              <a:rPr lang="zh-TW" altLang="en-US" sz="2800" dirty="0" smtClean="0"/>
              <a:t>日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169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889266" y="1345916"/>
            <a:ext cx="4193178" cy="5213491"/>
          </a:xfrm>
        </p:spPr>
        <p:txBody>
          <a:bodyPr>
            <a:normAutofit/>
          </a:bodyPr>
          <a:lstStyle/>
          <a:p>
            <a:pPr>
              <a:lnSpc>
                <a:spcPts val="3900"/>
              </a:lnSpc>
              <a:spcBef>
                <a:spcPts val="0"/>
              </a:spcBef>
            </a:pPr>
            <a:r>
              <a:rPr kumimoji="1" lang="en-US" altLang="zh-TW" sz="2800" dirty="0" smtClean="0">
                <a:solidFill>
                  <a:srgbClr val="FFFF00"/>
                </a:solidFill>
              </a:rPr>
              <a:t>1</a:t>
            </a:r>
            <a:r>
              <a:rPr kumimoji="1" lang="en-US" altLang="zh-TW" sz="2800" dirty="0">
                <a:solidFill>
                  <a:srgbClr val="FFFF00"/>
                </a:solidFill>
              </a:rPr>
              <a:t>. </a:t>
            </a:r>
            <a:r>
              <a:rPr kumimoji="1" lang="zh-TW" altLang="en-US" sz="2800" dirty="0">
                <a:solidFill>
                  <a:srgbClr val="FFFF00"/>
                </a:solidFill>
              </a:rPr>
              <a:t>我尊敬師長</a:t>
            </a:r>
            <a:br>
              <a:rPr kumimoji="1" lang="zh-TW" altLang="en-US" sz="2800" dirty="0">
                <a:solidFill>
                  <a:srgbClr val="FFFF00"/>
                </a:solidFill>
              </a:rPr>
            </a:br>
            <a:r>
              <a:rPr kumimoji="1" lang="en-US" altLang="zh-TW" sz="2800" dirty="0">
                <a:solidFill>
                  <a:srgbClr val="FFFF00"/>
                </a:solidFill>
              </a:rPr>
              <a:t>2. </a:t>
            </a:r>
            <a:r>
              <a:rPr kumimoji="1" lang="zh-TW" altLang="en-US" sz="2800" dirty="0">
                <a:solidFill>
                  <a:srgbClr val="FFFF00"/>
                </a:solidFill>
              </a:rPr>
              <a:t>我友愛同學</a:t>
            </a:r>
            <a:br>
              <a:rPr kumimoji="1" lang="zh-TW" altLang="en-US" sz="2800" dirty="0">
                <a:solidFill>
                  <a:srgbClr val="FFFF00"/>
                </a:solidFill>
              </a:rPr>
            </a:br>
            <a:r>
              <a:rPr kumimoji="1" lang="en-US" altLang="zh-TW" sz="2800" dirty="0">
                <a:solidFill>
                  <a:srgbClr val="FFFF00"/>
                </a:solidFill>
              </a:rPr>
              <a:t>3. </a:t>
            </a:r>
            <a:r>
              <a:rPr kumimoji="1" lang="zh-TW" altLang="en-US" sz="2800" dirty="0">
                <a:solidFill>
                  <a:srgbClr val="FFFF00"/>
                </a:solidFill>
              </a:rPr>
              <a:t>我服儀整齊</a:t>
            </a:r>
            <a:br>
              <a:rPr kumimoji="1" lang="zh-TW" altLang="en-US" sz="2800" dirty="0">
                <a:solidFill>
                  <a:srgbClr val="FFFF00"/>
                </a:solidFill>
              </a:rPr>
            </a:br>
            <a:r>
              <a:rPr kumimoji="1" lang="en-US" altLang="zh-TW" sz="2800" dirty="0">
                <a:solidFill>
                  <a:srgbClr val="FFFF00"/>
                </a:solidFill>
              </a:rPr>
              <a:t>4. </a:t>
            </a:r>
            <a:r>
              <a:rPr kumimoji="1" lang="zh-TW" altLang="en-US" sz="2800" dirty="0">
                <a:solidFill>
                  <a:srgbClr val="FFFF00"/>
                </a:solidFill>
              </a:rPr>
              <a:t>我禮貌周到</a:t>
            </a:r>
            <a:br>
              <a:rPr kumimoji="1" lang="zh-TW" altLang="en-US" sz="2800" dirty="0">
                <a:solidFill>
                  <a:srgbClr val="FFFF00"/>
                </a:solidFill>
              </a:rPr>
            </a:br>
            <a:r>
              <a:rPr kumimoji="1" lang="en-US" altLang="zh-TW" sz="2800" dirty="0">
                <a:solidFill>
                  <a:srgbClr val="FFFF00"/>
                </a:solidFill>
              </a:rPr>
              <a:t>5. </a:t>
            </a:r>
            <a:r>
              <a:rPr kumimoji="1" lang="zh-TW" altLang="en-US" sz="2800" dirty="0">
                <a:solidFill>
                  <a:srgbClr val="FFFF00"/>
                </a:solidFill>
              </a:rPr>
              <a:t>我準時上學</a:t>
            </a:r>
            <a:br>
              <a:rPr kumimoji="1" lang="zh-TW" altLang="en-US" sz="2800" dirty="0">
                <a:solidFill>
                  <a:srgbClr val="FFFF00"/>
                </a:solidFill>
              </a:rPr>
            </a:br>
            <a:r>
              <a:rPr kumimoji="1" lang="en-US" altLang="zh-TW" sz="2800" dirty="0">
                <a:solidFill>
                  <a:srgbClr val="FFFF00"/>
                </a:solidFill>
              </a:rPr>
              <a:t>6. </a:t>
            </a:r>
            <a:r>
              <a:rPr kumimoji="1" lang="zh-TW" altLang="en-US" sz="2800" dirty="0">
                <a:solidFill>
                  <a:srgbClr val="FFFF00"/>
                </a:solidFill>
              </a:rPr>
              <a:t>我打掃認真</a:t>
            </a:r>
            <a:br>
              <a:rPr kumimoji="1" lang="zh-TW" altLang="en-US" sz="2800" dirty="0">
                <a:solidFill>
                  <a:srgbClr val="FFFF00"/>
                </a:solidFill>
              </a:rPr>
            </a:br>
            <a:r>
              <a:rPr kumimoji="1" lang="en-US" altLang="zh-TW" sz="2800" dirty="0">
                <a:solidFill>
                  <a:srgbClr val="FFFF00"/>
                </a:solidFill>
              </a:rPr>
              <a:t>7. </a:t>
            </a:r>
            <a:r>
              <a:rPr kumimoji="1" lang="zh-TW" altLang="en-US" sz="2800" dirty="0">
                <a:solidFill>
                  <a:srgbClr val="FFFF00"/>
                </a:solidFill>
              </a:rPr>
              <a:t>我上課專心</a:t>
            </a:r>
            <a:br>
              <a:rPr kumimoji="1" lang="zh-TW" altLang="en-US" sz="2800" dirty="0">
                <a:solidFill>
                  <a:srgbClr val="FFFF00"/>
                </a:solidFill>
              </a:rPr>
            </a:br>
            <a:r>
              <a:rPr kumimoji="1" lang="en-US" altLang="zh-TW" sz="2800" dirty="0">
                <a:solidFill>
                  <a:srgbClr val="FFFF00"/>
                </a:solidFill>
              </a:rPr>
              <a:t>8. </a:t>
            </a:r>
            <a:r>
              <a:rPr kumimoji="1" lang="zh-TW" altLang="en-US" sz="2800" dirty="0">
                <a:solidFill>
                  <a:srgbClr val="FFFF00"/>
                </a:solidFill>
              </a:rPr>
              <a:t>我按時繳交作業及資料</a:t>
            </a:r>
            <a:br>
              <a:rPr kumimoji="1" lang="zh-TW" altLang="en-US" sz="2800" dirty="0">
                <a:solidFill>
                  <a:srgbClr val="FFFF00"/>
                </a:solidFill>
              </a:rPr>
            </a:br>
            <a:r>
              <a:rPr kumimoji="1" lang="en-US" altLang="zh-TW" sz="2800" dirty="0">
                <a:solidFill>
                  <a:srgbClr val="FFFF00"/>
                </a:solidFill>
              </a:rPr>
              <a:t>9. </a:t>
            </a:r>
            <a:r>
              <a:rPr kumimoji="1" lang="zh-TW" altLang="en-US" sz="2800" dirty="0">
                <a:solidFill>
                  <a:srgbClr val="FFFF00"/>
                </a:solidFill>
              </a:rPr>
              <a:t>我熱心班級事務</a:t>
            </a:r>
            <a:br>
              <a:rPr kumimoji="1" lang="zh-TW" altLang="en-US" sz="2800" dirty="0">
                <a:solidFill>
                  <a:srgbClr val="FFFF00"/>
                </a:solidFill>
              </a:rPr>
            </a:br>
            <a:r>
              <a:rPr kumimoji="1" lang="en-US" altLang="zh-TW" sz="2800" dirty="0">
                <a:solidFill>
                  <a:srgbClr val="FFFF00"/>
                </a:solidFill>
              </a:rPr>
              <a:t>10.</a:t>
            </a:r>
            <a:r>
              <a:rPr kumimoji="1" lang="zh-TW" altLang="en-US" sz="2800" dirty="0">
                <a:solidFill>
                  <a:srgbClr val="FFFF00"/>
                </a:solidFill>
              </a:rPr>
              <a:t>我勵行七個習慣</a:t>
            </a:r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1944021" y="664278"/>
            <a:ext cx="4517047" cy="515384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/>
              <a:t>班級</a:t>
            </a:r>
            <a:r>
              <a:rPr kumimoji="1" lang="zh-TW" altLang="en-US" sz="3600" dirty="0" smtClean="0"/>
              <a:t>公約</a:t>
            </a:r>
            <a:endParaRPr kumimoji="1"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569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01337" y="820849"/>
            <a:ext cx="8717972" cy="574620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kumimoji="1" lang="zh-TW" altLang="en-US" sz="2400" dirty="0" smtClean="0">
                <a:solidFill>
                  <a:srgbClr val="FFFF00"/>
                </a:solidFill>
              </a:rPr>
              <a:t> 到校  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~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07:15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  簽到、交手機          </a:t>
            </a:r>
            <a:r>
              <a:rPr kumimoji="1" lang="en-US" altLang="zh-TW" sz="2400" dirty="0" smtClean="0"/>
              <a:t/>
            </a:r>
            <a:br>
              <a:rPr kumimoji="1" lang="en-US" altLang="zh-TW" sz="2400" dirty="0" smtClean="0"/>
            </a:br>
            <a:r>
              <a:rPr kumimoji="1" lang="zh-TW" altLang="en-US" sz="2400" dirty="0" smtClean="0"/>
              <a:t> 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到校  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~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 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07:25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  完成打掃工作</a:t>
            </a:r>
            <a:r>
              <a:rPr kumimoji="1" lang="en-US" altLang="zh-TW" sz="2400" dirty="0">
                <a:solidFill>
                  <a:srgbClr val="FFFF00"/>
                </a:solidFill>
              </a:rPr>
              <a:t/>
            </a:r>
            <a:br>
              <a:rPr kumimoji="1" lang="en-US" altLang="zh-TW" sz="2400" dirty="0">
                <a:solidFill>
                  <a:srgbClr val="FFFF00"/>
                </a:solidFill>
              </a:rPr>
            </a:br>
            <a:r>
              <a:rPr kumimoji="1" lang="en-US" altLang="zh-TW" sz="2400" dirty="0">
                <a:solidFill>
                  <a:srgbClr val="FFFF00"/>
                </a:solidFill>
              </a:rPr>
              <a:t>07:30 ~ 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08:00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  早讀 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(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星期四升旗</a:t>
            </a:r>
            <a:r>
              <a:rPr kumimoji="1" lang="zh-TW" altLang="en-US" sz="2400" dirty="0">
                <a:solidFill>
                  <a:srgbClr val="FFFF00"/>
                </a:solidFill>
              </a:rPr>
              <a:t>，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07:30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前定點集合完畢</a:t>
            </a:r>
            <a:r>
              <a:rPr kumimoji="1" lang="en-US" altLang="zh-TW" sz="2400" dirty="0">
                <a:solidFill>
                  <a:srgbClr val="FFFF00"/>
                </a:solidFill>
              </a:rPr>
              <a:t>)</a:t>
            </a:r>
            <a:br>
              <a:rPr kumimoji="1" lang="en-US" altLang="zh-TW" sz="2400" dirty="0">
                <a:solidFill>
                  <a:srgbClr val="FFFF00"/>
                </a:solidFill>
              </a:rPr>
            </a:br>
            <a:r>
              <a:rPr kumimoji="1" lang="en-US" altLang="zh-TW" sz="2400" dirty="0">
                <a:solidFill>
                  <a:srgbClr val="FFFF00"/>
                </a:solidFill>
              </a:rPr>
              <a:t>08:10 ~ 12:00 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 上課</a:t>
            </a:r>
            <a:r>
              <a:rPr kumimoji="1" lang="zh-TW" altLang="en-US" sz="2400" dirty="0">
                <a:solidFill>
                  <a:srgbClr val="FFFF00"/>
                </a:solidFill>
              </a:rPr>
              <a:t/>
            </a:r>
            <a:br>
              <a:rPr kumimoji="1" lang="zh-TW" altLang="en-US" sz="2400" dirty="0">
                <a:solidFill>
                  <a:srgbClr val="FFFF00"/>
                </a:solidFill>
              </a:rPr>
            </a:br>
            <a:r>
              <a:rPr kumimoji="1" lang="en-US" altLang="zh-TW" sz="2400" dirty="0">
                <a:solidFill>
                  <a:srgbClr val="FFFF00"/>
                </a:solidFill>
              </a:rPr>
              <a:t>12:00 ~ 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12:25 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 午餐</a:t>
            </a:r>
            <a:r>
              <a:rPr kumimoji="1" lang="en-US" altLang="zh-TW" sz="2400" dirty="0">
                <a:solidFill>
                  <a:srgbClr val="FFFF00"/>
                </a:solidFill>
              </a:rPr>
              <a:t/>
            </a:r>
            <a:br>
              <a:rPr kumimoji="1" lang="en-US" altLang="zh-TW" sz="2400" dirty="0">
                <a:solidFill>
                  <a:srgbClr val="FFFF00"/>
                </a:solidFill>
              </a:rPr>
            </a:br>
            <a:r>
              <a:rPr kumimoji="1" lang="en-US" altLang="zh-TW" sz="2400" dirty="0" smtClean="0">
                <a:solidFill>
                  <a:srgbClr val="FFFF00"/>
                </a:solidFill>
              </a:rPr>
              <a:t>12:25 </a:t>
            </a:r>
            <a:r>
              <a:rPr kumimoji="1" lang="en-US" altLang="zh-TW" sz="2400" dirty="0">
                <a:solidFill>
                  <a:srgbClr val="FFFF00"/>
                </a:solidFill>
              </a:rPr>
              <a:t>~ 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12:30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  團</a:t>
            </a:r>
            <a:r>
              <a:rPr kumimoji="1" lang="zh-TW" altLang="en-US" sz="2400" dirty="0">
                <a:solidFill>
                  <a:srgbClr val="FFFF00"/>
                </a:solidFill>
              </a:rPr>
              <a:t>膳區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整理、準備午休</a:t>
            </a:r>
            <a:r>
              <a:rPr kumimoji="1" lang="en-US" altLang="zh-TW" sz="2400" dirty="0">
                <a:solidFill>
                  <a:srgbClr val="FFFF00"/>
                </a:solidFill>
              </a:rPr>
              <a:t/>
            </a:r>
            <a:br>
              <a:rPr kumimoji="1" lang="en-US" altLang="zh-TW" sz="2400" dirty="0">
                <a:solidFill>
                  <a:srgbClr val="FFFF00"/>
                </a:solidFill>
              </a:rPr>
            </a:br>
            <a:r>
              <a:rPr kumimoji="1" lang="en-US" altLang="zh-TW" sz="2400" dirty="0">
                <a:solidFill>
                  <a:srgbClr val="FFFF00"/>
                </a:solidFill>
              </a:rPr>
              <a:t>12:30 ~ 12:55 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 午休</a:t>
            </a:r>
            <a:r>
              <a:rPr kumimoji="1" lang="zh-TW" altLang="en-US" sz="2400" dirty="0">
                <a:solidFill>
                  <a:srgbClr val="FFFF00"/>
                </a:solidFill>
              </a:rPr>
              <a:t/>
            </a:r>
            <a:br>
              <a:rPr kumimoji="1" lang="zh-TW" altLang="en-US" sz="2400" dirty="0">
                <a:solidFill>
                  <a:srgbClr val="FFFF00"/>
                </a:solidFill>
              </a:rPr>
            </a:br>
            <a:r>
              <a:rPr kumimoji="1" lang="en-US" altLang="zh-TW" sz="2400" dirty="0">
                <a:solidFill>
                  <a:srgbClr val="FFFF00"/>
                </a:solidFill>
              </a:rPr>
              <a:t>13:00 ~ 14:50 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 上課</a:t>
            </a:r>
            <a:r>
              <a:rPr kumimoji="1" lang="zh-TW" altLang="en-US" sz="2400" dirty="0">
                <a:solidFill>
                  <a:srgbClr val="FFFF00"/>
                </a:solidFill>
              </a:rPr>
              <a:t/>
            </a:r>
            <a:br>
              <a:rPr kumimoji="1" lang="zh-TW" altLang="en-US" sz="2400" dirty="0">
                <a:solidFill>
                  <a:srgbClr val="FFFF00"/>
                </a:solidFill>
              </a:rPr>
            </a:br>
            <a:r>
              <a:rPr kumimoji="1" lang="en-US" altLang="zh-TW" sz="2400" dirty="0">
                <a:solidFill>
                  <a:srgbClr val="FFFF00"/>
                </a:solidFill>
              </a:rPr>
              <a:t>14:50 ~ 15:00 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 倒垃圾 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(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星期一則為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15:50)</a:t>
            </a:r>
            <a:r>
              <a:rPr kumimoji="1" lang="en-US" altLang="zh-TW" sz="2400" dirty="0">
                <a:solidFill>
                  <a:srgbClr val="FFFF00"/>
                </a:solidFill>
              </a:rPr>
              <a:t/>
            </a:r>
            <a:br>
              <a:rPr kumimoji="1" lang="en-US" altLang="zh-TW" sz="2400" dirty="0">
                <a:solidFill>
                  <a:srgbClr val="FFFF00"/>
                </a:solidFill>
              </a:rPr>
            </a:br>
            <a:r>
              <a:rPr kumimoji="1" lang="en-US" altLang="zh-TW" sz="2400" dirty="0" smtClean="0">
                <a:solidFill>
                  <a:srgbClr val="FFFF00"/>
                </a:solidFill>
              </a:rPr>
              <a:t>15:00 </a:t>
            </a:r>
            <a:r>
              <a:rPr kumimoji="1" lang="en-US" altLang="zh-TW" sz="2400" dirty="0">
                <a:solidFill>
                  <a:srgbClr val="FFFF00"/>
                </a:solidFill>
              </a:rPr>
              <a:t>~ 16:40 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 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上課</a:t>
            </a:r>
            <a:r>
              <a:rPr kumimoji="1" lang="zh-TW" altLang="en-US" sz="2400" dirty="0">
                <a:solidFill>
                  <a:srgbClr val="FFFF00"/>
                </a:solidFill>
              </a:rPr>
              <a:t/>
            </a:r>
            <a:br>
              <a:rPr kumimoji="1" lang="zh-TW" altLang="en-US" sz="2400" dirty="0">
                <a:solidFill>
                  <a:srgbClr val="FFFF00"/>
                </a:solidFill>
              </a:rPr>
            </a:br>
            <a:r>
              <a:rPr kumimoji="1" lang="en-US" altLang="zh-TW" sz="2400" dirty="0">
                <a:solidFill>
                  <a:srgbClr val="FFFF00"/>
                </a:solidFill>
              </a:rPr>
              <a:t>16:40 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~ 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放學    桌面</a:t>
            </a:r>
            <a:r>
              <a:rPr kumimoji="1" lang="zh-TW" altLang="en-US" sz="2400" dirty="0">
                <a:solidFill>
                  <a:srgbClr val="FFFF00"/>
                </a:solidFill>
              </a:rPr>
              <a:t>抽屜淨空</a:t>
            </a:r>
            <a:r>
              <a:rPr kumimoji="1" lang="en-US" altLang="zh-TW" sz="2400" dirty="0">
                <a:solidFill>
                  <a:srgbClr val="FFFF00"/>
                </a:solidFill>
              </a:rPr>
              <a:t>+</a:t>
            </a:r>
            <a:r>
              <a:rPr kumimoji="1" lang="zh-TW" altLang="en-US" sz="2400" dirty="0">
                <a:solidFill>
                  <a:srgbClr val="FFFF00"/>
                </a:solidFill>
              </a:rPr>
              <a:t>課桌椅排整齊</a:t>
            </a:r>
            <a:r>
              <a:rPr kumimoji="1" lang="en-US" altLang="zh-TW" sz="2400" dirty="0">
                <a:solidFill>
                  <a:srgbClr val="FFFF00"/>
                </a:solidFill>
              </a:rPr>
              <a:t>+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檢視地面垃圾</a:t>
            </a:r>
            <a:r>
              <a:rPr kumimoji="1" lang="en-US" altLang="zh-TW" sz="2400" dirty="0">
                <a:solidFill>
                  <a:srgbClr val="FFFF00"/>
                </a:solidFill>
              </a:rPr>
              <a:t/>
            </a:r>
            <a:br>
              <a:rPr kumimoji="1" lang="en-US" altLang="zh-TW" sz="2400" dirty="0">
                <a:solidFill>
                  <a:srgbClr val="FFFF00"/>
                </a:solidFill>
              </a:rPr>
            </a:br>
            <a:r>
              <a:rPr kumimoji="1" lang="en-US" altLang="zh-TW" sz="2400" dirty="0" smtClean="0">
                <a:solidFill>
                  <a:srgbClr val="FFFF00"/>
                </a:solidFill>
              </a:rPr>
              <a:t>16:40 </a:t>
            </a:r>
            <a:r>
              <a:rPr kumimoji="1" lang="en-US" altLang="zh-TW" sz="2400" dirty="0">
                <a:solidFill>
                  <a:srgbClr val="FFFF00"/>
                </a:solidFill>
              </a:rPr>
              <a:t>~ 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17:30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  晚餐</a:t>
            </a:r>
            <a:r>
              <a:rPr kumimoji="1" lang="en-US" altLang="zh-TW" sz="2400" dirty="0">
                <a:solidFill>
                  <a:srgbClr val="FFFF00"/>
                </a:solidFill>
              </a:rPr>
              <a:t>(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星期一、三、四夜輔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)</a:t>
            </a:r>
            <a:br>
              <a:rPr kumimoji="1" lang="en-US" altLang="zh-TW" sz="2400" dirty="0" smtClean="0">
                <a:solidFill>
                  <a:srgbClr val="FFFF00"/>
                </a:solidFill>
              </a:rPr>
            </a:br>
            <a:r>
              <a:rPr kumimoji="1" lang="en-US" altLang="zh-TW" sz="2400" dirty="0" smtClean="0">
                <a:solidFill>
                  <a:srgbClr val="FFFF00"/>
                </a:solidFill>
              </a:rPr>
              <a:t>17:30 </a:t>
            </a:r>
            <a:r>
              <a:rPr kumimoji="1" lang="en-US" altLang="zh-TW" sz="2400" dirty="0">
                <a:solidFill>
                  <a:srgbClr val="FFFF00"/>
                </a:solidFill>
              </a:rPr>
              <a:t>~ 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17:40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  自習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400" dirty="0" smtClean="0">
                <a:solidFill>
                  <a:srgbClr val="FFFF00"/>
                </a:solidFill>
              </a:rPr>
            </a:br>
            <a:r>
              <a:rPr kumimoji="1" lang="en-US" altLang="zh-TW" sz="2400" dirty="0" smtClean="0">
                <a:solidFill>
                  <a:srgbClr val="FFFF00"/>
                </a:solidFill>
              </a:rPr>
              <a:t>17:40 </a:t>
            </a:r>
            <a:r>
              <a:rPr kumimoji="1" lang="en-US" altLang="zh-TW" sz="2400" dirty="0">
                <a:solidFill>
                  <a:srgbClr val="FFFF00"/>
                </a:solidFill>
              </a:rPr>
              <a:t>~ 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19:50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  夜輔上課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400" dirty="0" smtClean="0">
                <a:solidFill>
                  <a:srgbClr val="FFFF00"/>
                </a:solidFill>
              </a:rPr>
            </a:br>
            <a:r>
              <a:rPr kumimoji="1" lang="en-US" altLang="zh-TW" sz="2400" dirty="0" smtClean="0">
                <a:solidFill>
                  <a:srgbClr val="FFFF00"/>
                </a:solidFill>
              </a:rPr>
              <a:t>19:50 </a:t>
            </a:r>
            <a:r>
              <a:rPr kumimoji="1" lang="en-US" altLang="zh-TW" sz="2400" dirty="0">
                <a:solidFill>
                  <a:srgbClr val="FFFF00"/>
                </a:solidFill>
              </a:rPr>
              <a:t>~ 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           放學</a:t>
            </a:r>
            <a:r>
              <a:rPr kumimoji="1" lang="en-US" altLang="zh-TW" sz="2400" dirty="0">
                <a:solidFill>
                  <a:srgbClr val="FFFF00"/>
                </a:solidFill>
              </a:rPr>
              <a:t/>
            </a:r>
            <a:br>
              <a:rPr kumimoji="1" lang="en-US" altLang="zh-TW" sz="2400" dirty="0">
                <a:solidFill>
                  <a:srgbClr val="FFFF00"/>
                </a:solidFill>
              </a:rPr>
            </a:br>
            <a:endParaRPr kumimoji="1" lang="en-US" altLang="zh-TW" sz="2400" dirty="0">
              <a:solidFill>
                <a:srgbClr val="FFFF00"/>
              </a:solidFill>
            </a:endParaRPr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281250" y="230085"/>
            <a:ext cx="4281916" cy="625277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/>
              <a:t>作息</a:t>
            </a:r>
            <a:r>
              <a:rPr kumimoji="1" lang="zh-TW" altLang="en-US" sz="3600" dirty="0" smtClean="0"/>
              <a:t>表</a:t>
            </a:r>
            <a:endParaRPr kumimoji="1"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32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86344" y="1124925"/>
            <a:ext cx="7934202" cy="530358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kumimoji="1" lang="en-US" altLang="zh-TW" sz="2200" dirty="0" err="1" smtClean="0">
                <a:solidFill>
                  <a:srgbClr val="FFFF00"/>
                </a:solidFill>
              </a:rPr>
              <a:t>1.FIRST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繳交</a:t>
            </a:r>
            <a:r>
              <a:rPr kumimoji="1" lang="zh-TW" altLang="en-US" sz="2200" dirty="0">
                <a:solidFill>
                  <a:srgbClr val="FFFF00"/>
                </a:solidFill>
              </a:rPr>
              <a:t>時間為每日上午</a:t>
            </a:r>
            <a:r>
              <a:rPr kumimoji="1" lang="en-US" altLang="zh-TW" sz="2200" dirty="0">
                <a:solidFill>
                  <a:srgbClr val="FFFF00"/>
                </a:solidFill>
              </a:rPr>
              <a:t>08:00</a:t>
            </a:r>
            <a:r>
              <a:rPr kumimoji="1" lang="zh-TW" altLang="en-US" sz="2200" dirty="0">
                <a:solidFill>
                  <a:srgbClr val="FFFF00"/>
                </a:solidFill>
              </a:rPr>
              <a:t>前，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未按</a:t>
            </a:r>
            <a:r>
              <a:rPr kumimoji="1" lang="zh-TW" altLang="en-US" sz="2200" dirty="0">
                <a:solidFill>
                  <a:srgbClr val="FFFF00"/>
                </a:solidFill>
              </a:rPr>
              <a:t>時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繳交或內容不完整者，</a:t>
            </a:r>
            <a:r>
              <a:rPr kumimoji="1" lang="en-US" altLang="zh-TW" sz="22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200" dirty="0" smtClean="0">
                <a:solidFill>
                  <a:srgbClr val="FFFF00"/>
                </a:solidFill>
              </a:rPr>
            </a:br>
            <a:r>
              <a:rPr kumimoji="1" lang="zh-TW" altLang="en-US" sz="2200" dirty="0">
                <a:solidFill>
                  <a:srgbClr val="FFFF00"/>
                </a:solidFill>
              </a:rPr>
              <a:t> 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 經登記二次依校規處分。</a:t>
            </a:r>
            <a:r>
              <a:rPr kumimoji="1" lang="zh-TW" altLang="en-US" sz="2200" dirty="0">
                <a:solidFill>
                  <a:srgbClr val="FFFF00"/>
                </a:solidFill>
              </a:rPr>
              <a:t/>
            </a:r>
            <a:br>
              <a:rPr kumimoji="1" lang="zh-TW" altLang="en-US" sz="2200" dirty="0">
                <a:solidFill>
                  <a:srgbClr val="FFFF00"/>
                </a:solidFill>
              </a:rPr>
            </a:br>
            <a:r>
              <a:rPr kumimoji="1" lang="zh-TW" altLang="en-US" sz="2200" dirty="0">
                <a:solidFill>
                  <a:srgbClr val="FFFF00"/>
                </a:solidFill>
              </a:rPr>
              <a:t> 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 </a:t>
            </a:r>
            <a:r>
              <a:rPr kumimoji="1" lang="zh-TW" altLang="en-US" sz="2000" dirty="0" smtClean="0">
                <a:solidFill>
                  <a:srgbClr val="FFFF00"/>
                </a:solidFill>
              </a:rPr>
              <a:t>星期一</a:t>
            </a:r>
            <a:r>
              <a:rPr kumimoji="1" lang="zh-TW" altLang="en-US" sz="2000" dirty="0">
                <a:solidFill>
                  <a:srgbClr val="FFFF00"/>
                </a:solidFill>
              </a:rPr>
              <a:t>：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>01~12   </a:t>
            </a:r>
            <a:r>
              <a:rPr kumimoji="1" lang="zh-TW" altLang="en-US" sz="2000" dirty="0">
                <a:solidFill>
                  <a:srgbClr val="FFFF00"/>
                </a:solidFill>
              </a:rPr>
              <a:t>星期二：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>12~24     </a:t>
            </a:r>
            <a:r>
              <a:rPr kumimoji="1" lang="zh-TW" altLang="en-US" sz="2000" dirty="0">
                <a:solidFill>
                  <a:srgbClr val="FFFF00"/>
                </a:solidFill>
              </a:rPr>
              <a:t>星期三：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>25~36 </a:t>
            </a:r>
            <a:r>
              <a:rPr kumimoji="1" lang="zh-TW" altLang="en-US" sz="2000" dirty="0" smtClean="0">
                <a:solidFill>
                  <a:srgbClr val="FFFF00"/>
                </a:solidFill>
              </a:rPr>
              <a:t>  星期四</a:t>
            </a:r>
            <a:r>
              <a:rPr kumimoji="1" lang="zh-TW" altLang="en-US" sz="2000" dirty="0">
                <a:solidFill>
                  <a:srgbClr val="FFFF00"/>
                </a:solidFill>
              </a:rPr>
              <a:t>：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>37~49     </a:t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en-US" altLang="zh-TW" sz="22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200" dirty="0" smtClean="0">
                <a:solidFill>
                  <a:srgbClr val="FFFF00"/>
                </a:solidFill>
              </a:rPr>
            </a:br>
            <a:r>
              <a:rPr kumimoji="1" lang="en-US" altLang="zh-TW" sz="2200" dirty="0" smtClean="0">
                <a:solidFill>
                  <a:srgbClr val="FFFF00"/>
                </a:solidFill>
              </a:rPr>
              <a:t>2.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愛閱筆記本繳交時間為每週五中午</a:t>
            </a:r>
            <a:r>
              <a:rPr kumimoji="1" lang="en-US" altLang="zh-TW" sz="2200" dirty="0" smtClean="0">
                <a:solidFill>
                  <a:srgbClr val="FFFF00"/>
                </a:solidFill>
              </a:rPr>
              <a:t>12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：</a:t>
            </a:r>
            <a:r>
              <a:rPr kumimoji="1" lang="en-US" altLang="zh-TW" sz="2200" dirty="0" smtClean="0">
                <a:solidFill>
                  <a:srgbClr val="FFFF00"/>
                </a:solidFill>
              </a:rPr>
              <a:t>00</a:t>
            </a:r>
            <a:r>
              <a:rPr kumimoji="1" lang="zh-TW" altLang="en-US" sz="2200" dirty="0">
                <a:solidFill>
                  <a:srgbClr val="FFFF00"/>
                </a:solidFill>
              </a:rPr>
              <a:t>前，未按時繳交或內容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不</a:t>
            </a:r>
            <a:r>
              <a:rPr kumimoji="1" lang="en-US" altLang="zh-TW" sz="22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200" dirty="0" smtClean="0">
                <a:solidFill>
                  <a:srgbClr val="FFFF00"/>
                </a:solidFill>
              </a:rPr>
            </a:br>
            <a:r>
              <a:rPr kumimoji="1" lang="zh-TW" altLang="en-US" sz="2200" dirty="0">
                <a:solidFill>
                  <a:srgbClr val="FFFF00"/>
                </a:solidFill>
              </a:rPr>
              <a:t> 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  完整</a:t>
            </a:r>
            <a:r>
              <a:rPr kumimoji="1" lang="zh-TW" altLang="en-US" sz="2200" dirty="0">
                <a:solidFill>
                  <a:srgbClr val="FFFF00"/>
                </a:solidFill>
              </a:rPr>
              <a:t>者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，經</a:t>
            </a:r>
            <a:r>
              <a:rPr kumimoji="1" lang="zh-TW" altLang="en-US" sz="2200" dirty="0">
                <a:solidFill>
                  <a:srgbClr val="FFFF00"/>
                </a:solidFill>
              </a:rPr>
              <a:t>登記二次依校規處分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。</a:t>
            </a:r>
            <a:r>
              <a:rPr kumimoji="1" lang="en-US" altLang="zh-TW" sz="22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200" dirty="0" smtClean="0">
                <a:solidFill>
                  <a:srgbClr val="FFFF00"/>
                </a:solidFill>
              </a:rPr>
            </a:br>
            <a:r>
              <a:rPr kumimoji="1" lang="zh-TW" altLang="en-US" sz="2200" dirty="0">
                <a:solidFill>
                  <a:srgbClr val="FFFF00"/>
                </a:solidFill>
              </a:rPr>
              <a:t/>
            </a:r>
            <a:br>
              <a:rPr kumimoji="1" lang="zh-TW" altLang="en-US" sz="2200" dirty="0">
                <a:solidFill>
                  <a:srgbClr val="FFFF00"/>
                </a:solidFill>
              </a:rPr>
            </a:br>
            <a:r>
              <a:rPr kumimoji="1" lang="en-US" altLang="zh-TW" sz="2200" dirty="0">
                <a:solidFill>
                  <a:srgbClr val="FFFF00"/>
                </a:solidFill>
              </a:rPr>
              <a:t>3.</a:t>
            </a:r>
            <a:r>
              <a:rPr kumimoji="1" lang="zh-TW" altLang="en-US" sz="2200" dirty="0">
                <a:solidFill>
                  <a:srgbClr val="FFFF00"/>
                </a:solidFill>
              </a:rPr>
              <a:t>打掃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工作不</a:t>
            </a:r>
            <a:r>
              <a:rPr kumimoji="1" lang="zh-TW" altLang="en-US" sz="2200" dirty="0">
                <a:solidFill>
                  <a:srgbClr val="FFFF00"/>
                </a:solidFill>
              </a:rPr>
              <a:t>盡責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、經</a:t>
            </a:r>
            <a:r>
              <a:rPr kumimoji="1" lang="zh-TW" altLang="en-US" sz="2200" dirty="0">
                <a:solidFill>
                  <a:srgbClr val="FFFF00"/>
                </a:solidFill>
              </a:rPr>
              <a:t>幹部檢查不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合格或</a:t>
            </a:r>
            <a:r>
              <a:rPr kumimoji="1" lang="zh-TW" altLang="en-US" sz="2200" dirty="0">
                <a:solidFill>
                  <a:srgbClr val="FFFF00"/>
                </a:solidFill>
              </a:rPr>
              <a:t>經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衛糾評分</a:t>
            </a:r>
            <a:r>
              <a:rPr kumimoji="1" lang="zh-TW" altLang="en-US" sz="2200" dirty="0">
                <a:solidFill>
                  <a:srgbClr val="FFFF00"/>
                </a:solidFill>
              </a:rPr>
              <a:t>扣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分</a:t>
            </a:r>
            <a:r>
              <a:rPr kumimoji="1" lang="zh-TW" altLang="en-US" sz="2200" dirty="0">
                <a:solidFill>
                  <a:srgbClr val="FFFF00"/>
                </a:solidFill>
              </a:rPr>
              <a:t>者，經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登記</a:t>
            </a:r>
            <a:r>
              <a:rPr kumimoji="1" lang="en-US" altLang="zh-TW" sz="22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200" dirty="0" smtClean="0">
                <a:solidFill>
                  <a:srgbClr val="FFFF00"/>
                </a:solidFill>
              </a:rPr>
            </a:br>
            <a:r>
              <a:rPr kumimoji="1" lang="zh-TW" altLang="en-US" sz="2200" dirty="0">
                <a:solidFill>
                  <a:srgbClr val="FFFF00"/>
                </a:solidFill>
              </a:rPr>
              <a:t> 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  二</a:t>
            </a:r>
            <a:r>
              <a:rPr kumimoji="1" lang="zh-TW" altLang="en-US" sz="2200" dirty="0">
                <a:solidFill>
                  <a:srgbClr val="FFFF00"/>
                </a:solidFill>
              </a:rPr>
              <a:t>次依校規處分。</a:t>
            </a:r>
            <a:r>
              <a:rPr kumimoji="1" lang="en-US" altLang="zh-TW" sz="22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200" dirty="0" smtClean="0">
                <a:solidFill>
                  <a:srgbClr val="FFFF00"/>
                </a:solidFill>
              </a:rPr>
            </a:br>
            <a:r>
              <a:rPr kumimoji="1" lang="zh-TW" altLang="en-US" sz="2200" dirty="0">
                <a:solidFill>
                  <a:srgbClr val="FFFF00"/>
                </a:solidFill>
              </a:rPr>
              <a:t/>
            </a:r>
            <a:br>
              <a:rPr kumimoji="1" lang="zh-TW" altLang="en-US" sz="2200" dirty="0">
                <a:solidFill>
                  <a:srgbClr val="FFFF00"/>
                </a:solidFill>
              </a:rPr>
            </a:br>
            <a:r>
              <a:rPr kumimoji="1" lang="en-US" altLang="zh-TW" sz="2200" dirty="0">
                <a:solidFill>
                  <a:srgbClr val="FFFF00"/>
                </a:solidFill>
              </a:rPr>
              <a:t>4.</a:t>
            </a:r>
            <a:r>
              <a:rPr kumimoji="1" lang="zh-TW" altLang="en-US" sz="2200" dirty="0">
                <a:solidFill>
                  <a:srgbClr val="FFFF00"/>
                </a:solidFill>
              </a:rPr>
              <a:t>課堂秩序不佳</a:t>
            </a:r>
            <a:r>
              <a:rPr kumimoji="1" lang="en-US" altLang="zh-TW" sz="2200" dirty="0">
                <a:solidFill>
                  <a:srgbClr val="FFFF00"/>
                </a:solidFill>
              </a:rPr>
              <a:t>(</a:t>
            </a:r>
            <a:r>
              <a:rPr kumimoji="1" lang="zh-TW" altLang="en-US" sz="2200" dirty="0">
                <a:solidFill>
                  <a:srgbClr val="FFFF00"/>
                </a:solidFill>
              </a:rPr>
              <a:t>包括：晚進教室、講話、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睡覺、吃東西</a:t>
            </a:r>
            <a:r>
              <a:rPr kumimoji="1" lang="zh-TW" altLang="en-US" sz="2200" dirty="0">
                <a:solidFill>
                  <a:srgbClr val="FFFF00"/>
                </a:solidFill>
              </a:rPr>
              <a:t>、做其他事</a:t>
            </a:r>
            <a:r>
              <a:rPr kumimoji="1" lang="en-US" altLang="zh-TW" sz="2200" dirty="0" smtClean="0">
                <a:solidFill>
                  <a:srgbClr val="FFFF00"/>
                </a:solidFill>
              </a:rPr>
              <a:t>…</a:t>
            </a:r>
            <a:br>
              <a:rPr kumimoji="1" lang="en-US" altLang="zh-TW" sz="2200" dirty="0" smtClean="0">
                <a:solidFill>
                  <a:srgbClr val="FFFF00"/>
                </a:solidFill>
              </a:rPr>
            </a:br>
            <a:r>
              <a:rPr kumimoji="1" lang="zh-TW" altLang="en-US" sz="2200" dirty="0">
                <a:solidFill>
                  <a:srgbClr val="FFFF00"/>
                </a:solidFill>
              </a:rPr>
              <a:t> 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  等</a:t>
            </a:r>
            <a:r>
              <a:rPr kumimoji="1" lang="en-US" altLang="zh-TW" sz="2200" dirty="0" smtClean="0">
                <a:solidFill>
                  <a:srgbClr val="FFFF00"/>
                </a:solidFill>
              </a:rPr>
              <a:t>)</a:t>
            </a:r>
            <a:r>
              <a:rPr kumimoji="1" lang="zh-TW" altLang="en-US" sz="2200" dirty="0">
                <a:solidFill>
                  <a:srgbClr val="FFFF00"/>
                </a:solidFill>
              </a:rPr>
              <a:t> ，經風紀股長登記或任課老師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反應，屢勸不聽者依校規處分。</a:t>
            </a:r>
            <a:r>
              <a:rPr kumimoji="1" lang="en-US" altLang="zh-TW" sz="2200" dirty="0">
                <a:solidFill>
                  <a:srgbClr val="FFFF00"/>
                </a:solidFill>
              </a:rPr>
              <a:t/>
            </a:r>
            <a:br>
              <a:rPr kumimoji="1" lang="en-US" altLang="zh-TW" sz="2200" dirty="0">
                <a:solidFill>
                  <a:srgbClr val="FFFF00"/>
                </a:solidFill>
              </a:rPr>
            </a:br>
            <a:r>
              <a:rPr kumimoji="1" lang="en-US" altLang="zh-TW" sz="2200" dirty="0">
                <a:solidFill>
                  <a:srgbClr val="FFFF00"/>
                </a:solidFill>
              </a:rPr>
              <a:t/>
            </a:r>
            <a:br>
              <a:rPr kumimoji="1" lang="en-US" altLang="zh-TW" sz="2200" dirty="0">
                <a:solidFill>
                  <a:srgbClr val="FFFF00"/>
                </a:solidFill>
              </a:rPr>
            </a:br>
            <a:r>
              <a:rPr kumimoji="1" lang="en-US" altLang="zh-TW" sz="2200" dirty="0" smtClean="0">
                <a:solidFill>
                  <a:srgbClr val="FFFF00"/>
                </a:solidFill>
              </a:rPr>
              <a:t>5</a:t>
            </a:r>
            <a:r>
              <a:rPr kumimoji="1" lang="en-US" altLang="zh-TW" sz="2200" dirty="0">
                <a:solidFill>
                  <a:srgbClr val="FFFF00"/>
                </a:solidFill>
              </a:rPr>
              <a:t>.</a:t>
            </a:r>
            <a:r>
              <a:rPr kumimoji="1" lang="zh-TW" altLang="en-US" sz="2200" dirty="0">
                <a:solidFill>
                  <a:srgbClr val="FFFF00"/>
                </a:solidFill>
              </a:rPr>
              <a:t>各項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資料未能於規定期限</a:t>
            </a:r>
            <a:r>
              <a:rPr kumimoji="1" lang="zh-TW" altLang="en-US" sz="2200" dirty="0">
                <a:solidFill>
                  <a:srgbClr val="FFFF00"/>
                </a:solidFill>
              </a:rPr>
              <a:t>內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繳交者</a:t>
            </a:r>
            <a:r>
              <a:rPr kumimoji="1" lang="zh-TW" altLang="en-US" sz="2200" dirty="0">
                <a:solidFill>
                  <a:srgbClr val="FFFF00"/>
                </a:solidFill>
              </a:rPr>
              <a:t>，依校規處分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。</a:t>
            </a:r>
            <a:r>
              <a:rPr kumimoji="1" lang="en-US" altLang="zh-TW" sz="22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200" dirty="0" smtClean="0">
                <a:solidFill>
                  <a:srgbClr val="FFFF00"/>
                </a:solidFill>
              </a:rPr>
            </a:br>
            <a:r>
              <a:rPr kumimoji="1" lang="en-US" altLang="zh-TW" sz="2200" dirty="0">
                <a:solidFill>
                  <a:srgbClr val="FFFF00"/>
                </a:solidFill>
              </a:rPr>
              <a:t/>
            </a:r>
            <a:br>
              <a:rPr kumimoji="1" lang="en-US" altLang="zh-TW" sz="2200" dirty="0">
                <a:solidFill>
                  <a:srgbClr val="FFFF00"/>
                </a:solidFill>
              </a:rPr>
            </a:br>
            <a:r>
              <a:rPr kumimoji="1" lang="en-US" altLang="zh-TW" sz="2200" dirty="0" smtClean="0">
                <a:solidFill>
                  <a:srgbClr val="FFFF00"/>
                </a:solidFill>
              </a:rPr>
              <a:t>6.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未能於</a:t>
            </a:r>
            <a:r>
              <a:rPr kumimoji="1" lang="en-US" altLang="zh-TW" sz="2200" dirty="0" smtClean="0">
                <a:solidFill>
                  <a:srgbClr val="FFFF00"/>
                </a:solidFill>
              </a:rPr>
              <a:t>07:15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前到校且完成簽到者，擔任值日生一個禮拜。</a:t>
            </a:r>
            <a:r>
              <a:rPr kumimoji="1" lang="en-US" altLang="zh-TW" sz="22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200" dirty="0" smtClean="0">
                <a:solidFill>
                  <a:srgbClr val="FFFF00"/>
                </a:solidFill>
              </a:rPr>
            </a:br>
            <a:r>
              <a:rPr kumimoji="1" lang="en-US" altLang="zh-TW" sz="2200" dirty="0">
                <a:solidFill>
                  <a:srgbClr val="FFFF00"/>
                </a:solidFill>
              </a:rPr>
              <a:t/>
            </a:r>
            <a:br>
              <a:rPr kumimoji="1" lang="en-US" altLang="zh-TW" sz="2200" dirty="0">
                <a:solidFill>
                  <a:srgbClr val="FFFF00"/>
                </a:solidFill>
              </a:rPr>
            </a:br>
            <a:r>
              <a:rPr kumimoji="1" lang="en-US" altLang="zh-TW" sz="2200" dirty="0" smtClean="0">
                <a:solidFill>
                  <a:srgbClr val="FFFF00"/>
                </a:solidFill>
              </a:rPr>
              <a:t>7.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被登記課違者，第一次愛班服務，第二次起每次依校規處分。</a:t>
            </a:r>
            <a:r>
              <a:rPr kumimoji="1" lang="zh-TW" altLang="en-US" sz="2200" dirty="0" smtClean="0"/>
              <a:t> </a:t>
            </a:r>
            <a:r>
              <a:rPr kumimoji="1" lang="en-US" altLang="zh-TW" sz="2200" dirty="0" smtClean="0"/>
              <a:t/>
            </a:r>
            <a:br>
              <a:rPr kumimoji="1" lang="en-US" altLang="zh-TW" sz="2200" dirty="0" smtClean="0"/>
            </a:br>
            <a:r>
              <a:rPr kumimoji="1" lang="zh-TW" altLang="en-US" sz="2200" dirty="0" smtClean="0"/>
              <a:t>  </a:t>
            </a:r>
            <a:endParaRPr kumimoji="1" lang="zh-TW" altLang="en-US" sz="2200" dirty="0"/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302032" y="400112"/>
            <a:ext cx="4281916" cy="625277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/>
              <a:t>班級</a:t>
            </a:r>
            <a:r>
              <a:rPr kumimoji="1" lang="zh-TW" altLang="en-US" sz="3600" dirty="0" smtClean="0"/>
              <a:t>規範</a:t>
            </a:r>
            <a:endParaRPr kumimoji="1"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822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59" y="424873"/>
            <a:ext cx="5904681" cy="61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42452" y="1802707"/>
            <a:ext cx="8023565" cy="405314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1.</a:t>
            </a:r>
            <a:r>
              <a:rPr lang="zh-TW" altLang="en-US" sz="3100" dirty="0">
                <a:solidFill>
                  <a:srgbClr val="FFFF00"/>
                </a:solidFill>
                <a:latin typeface="+mj-ea"/>
                <a:cs typeface="標楷體" charset="0"/>
              </a:rPr>
              <a:t>學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生因故</a:t>
            </a:r>
            <a: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(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病</a:t>
            </a:r>
            <a: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)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臨時不能</a:t>
            </a:r>
            <a:r>
              <a:rPr lang="zh-TW" altLang="en-US" sz="3100" dirty="0">
                <a:solidFill>
                  <a:srgbClr val="FFFF00"/>
                </a:solidFill>
                <a:latin typeface="+mj-ea"/>
                <a:cs typeface="標楷體" charset="0"/>
              </a:rPr>
              <a:t>到校上學時，請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家長務必</a:t>
            </a:r>
            <a: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zh-TW" altLang="en-US" sz="3100" dirty="0">
                <a:solidFill>
                  <a:srgbClr val="FFFF00"/>
                </a:solidFill>
                <a:latin typeface="+mj-ea"/>
                <a:cs typeface="標楷體" charset="0"/>
              </a:rPr>
              <a:t> 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  於早上</a:t>
            </a:r>
            <a:r>
              <a:rPr lang="en-US" altLang="zh-TW" sz="3100" dirty="0">
                <a:solidFill>
                  <a:srgbClr val="FFFF00"/>
                </a:solidFill>
                <a:latin typeface="+mj-ea"/>
                <a:cs typeface="標楷體" charset="0"/>
              </a:rPr>
              <a:t>7:20</a:t>
            </a:r>
            <a:r>
              <a:rPr lang="zh-TW" altLang="en-US" sz="3100" dirty="0">
                <a:solidFill>
                  <a:srgbClr val="FFFF00"/>
                </a:solidFill>
                <a:latin typeface="+mj-ea"/>
                <a:cs typeface="標楷體" charset="0"/>
              </a:rPr>
              <a:t>前撥打導師手機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告知，事假請事先完</a:t>
            </a:r>
            <a: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zh-TW" altLang="en-US" sz="3100" dirty="0">
                <a:solidFill>
                  <a:srgbClr val="FFFF00"/>
                </a:solidFill>
                <a:latin typeface="+mj-ea"/>
                <a:cs typeface="標楷體" charset="0"/>
              </a:rPr>
              <a:t> 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  成請假手續。</a:t>
            </a:r>
            <a:r>
              <a:rPr lang="en-US" altLang="zh-TW" sz="3100" dirty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3100" dirty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2.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請於返校後三天內完成請假手續。</a:t>
            </a:r>
            <a: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zh-TW" altLang="en-US" sz="3100" dirty="0">
                <a:solidFill>
                  <a:srgbClr val="FFFF00"/>
                </a:solidFill>
                <a:latin typeface="+mj-ea"/>
                <a:cs typeface="標楷體" charset="0"/>
              </a:rPr>
              <a:t> 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 （證明文件</a:t>
            </a:r>
            <a: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+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家長簽名</a:t>
            </a:r>
            <a:r>
              <a:rPr lang="en-US" altLang="zh-TW" sz="3100" dirty="0">
                <a:solidFill>
                  <a:srgbClr val="FFFF00"/>
                </a:solidFill>
                <a:latin typeface="+mj-ea"/>
                <a:cs typeface="標楷體" charset="0"/>
              </a:rPr>
              <a:t>+</a:t>
            </a:r>
            <a:r>
              <a:rPr lang="zh-TW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導師簽名後送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教官</a:t>
            </a:r>
            <a:r>
              <a:rPr lang="zh-TW" altLang="en-US" sz="3100" dirty="0">
                <a:solidFill>
                  <a:srgbClr val="FFFF00"/>
                </a:solidFill>
                <a:latin typeface="+mj-ea"/>
                <a:cs typeface="標楷體" charset="0"/>
              </a:rPr>
              <a:t>室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）</a:t>
            </a:r>
            <a: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           </a:t>
            </a:r>
            <a:b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3.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到校後因故需臨時外出者，務必先請家長與導師</a:t>
            </a:r>
            <a: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zh-TW" altLang="en-US" sz="3100" dirty="0">
                <a:solidFill>
                  <a:srgbClr val="FFFF00"/>
                </a:solidFill>
                <a:latin typeface="+mj-ea"/>
                <a:cs typeface="標楷體" charset="0"/>
              </a:rPr>
              <a:t> 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  聯繫確認，填妥外出單後再至</a:t>
            </a:r>
            <a:r>
              <a:rPr lang="zh-TW" altLang="en-US" sz="3100" dirty="0">
                <a:solidFill>
                  <a:srgbClr val="FFFF00"/>
                </a:solidFill>
                <a:latin typeface="+mj-ea"/>
                <a:cs typeface="標楷體" charset="0"/>
              </a:rPr>
              <a:t>導師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室和教官室請</a:t>
            </a:r>
            <a: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zh-TW" altLang="en-US" sz="3100" dirty="0">
                <a:solidFill>
                  <a:srgbClr val="FFFF00"/>
                </a:solidFill>
                <a:latin typeface="+mj-ea"/>
                <a:cs typeface="標楷體" charset="0"/>
              </a:rPr>
              <a:t> 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  假。</a:t>
            </a:r>
            <a:r>
              <a:rPr lang="en-US" altLang="zh-TW" sz="2000" dirty="0" smtClean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20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endParaRPr kumimoji="1" lang="zh-TW" altLang="en-US" sz="2000" dirty="0">
              <a:solidFill>
                <a:srgbClr val="FFFF00"/>
              </a:solidFill>
              <a:latin typeface="+mj-ea"/>
            </a:endParaRPr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324297" y="692642"/>
            <a:ext cx="4281916" cy="625277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 smtClean="0"/>
              <a:t>請假規定</a:t>
            </a:r>
            <a:endParaRPr kumimoji="1"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228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94890" y="1909850"/>
            <a:ext cx="7950528" cy="347264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1.</a:t>
            </a:r>
            <a:r>
              <a:rPr lang="zh-TW" altLang="en-US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本</a:t>
            </a:r>
            <a:r>
              <a:rPr lang="zh-TW" altLang="en-US" sz="2800" dirty="0">
                <a:solidFill>
                  <a:srgbClr val="FFFF00"/>
                </a:solidFill>
                <a:latin typeface="+mj-ea"/>
                <a:cs typeface="標楷體" charset="0"/>
              </a:rPr>
              <a:t>學期班費收取＄</a:t>
            </a:r>
            <a:r>
              <a:rPr lang="en-US" altLang="zh-TW" sz="2800" dirty="0">
                <a:solidFill>
                  <a:srgbClr val="FFFF00"/>
                </a:solidFill>
                <a:latin typeface="+mj-ea"/>
                <a:cs typeface="標楷體" charset="0"/>
              </a:rPr>
              <a:t>1,000</a:t>
            </a:r>
            <a:r>
              <a:rPr lang="zh-TW" altLang="en-US" sz="2800" dirty="0">
                <a:solidFill>
                  <a:srgbClr val="FFFF00"/>
                </a:solidFill>
                <a:latin typeface="+mj-ea"/>
                <a:cs typeface="標楷體" charset="0"/>
              </a:rPr>
              <a:t>元</a:t>
            </a:r>
            <a:r>
              <a:rPr lang="en-US" altLang="zh-TW" sz="2800" dirty="0">
                <a:solidFill>
                  <a:srgbClr val="FFFF00"/>
                </a:solidFill>
                <a:latin typeface="+mj-ea"/>
                <a:cs typeface="標楷體" charset="0"/>
              </a:rPr>
              <a:t>/</a:t>
            </a:r>
            <a:r>
              <a:rPr lang="zh-TW" altLang="en-US" sz="2800" dirty="0">
                <a:solidFill>
                  <a:srgbClr val="FFFF00"/>
                </a:solidFill>
                <a:latin typeface="+mj-ea"/>
                <a:cs typeface="標楷體" charset="0"/>
              </a:rPr>
              <a:t>人</a:t>
            </a:r>
            <a:r>
              <a:rPr lang="en-US" altLang="zh-TW" sz="2800" dirty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2800" dirty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en-US" altLang="zh-TW" sz="2800" dirty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2800" dirty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2.</a:t>
            </a:r>
            <a:r>
              <a:rPr lang="zh-TW" altLang="en-US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班費主要運用於班級</a:t>
            </a:r>
            <a:r>
              <a:rPr lang="zh-TW" altLang="en-US" sz="2800" dirty="0">
                <a:solidFill>
                  <a:srgbClr val="FFFF00"/>
                </a:solidFill>
                <a:latin typeface="+mj-ea"/>
                <a:cs typeface="標楷體" charset="0"/>
              </a:rPr>
              <a:t>雜項</a:t>
            </a:r>
            <a:r>
              <a:rPr lang="zh-TW" altLang="en-US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支出</a:t>
            </a:r>
            <a:r>
              <a:rPr lang="zh-TW" altLang="en-US" sz="2800" dirty="0">
                <a:solidFill>
                  <a:srgbClr val="FFFF00"/>
                </a:solidFill>
                <a:latin typeface="+mj-ea"/>
                <a:cs typeface="標楷體" charset="0"/>
              </a:rPr>
              <a:t>、購買考試</a:t>
            </a:r>
            <a:r>
              <a:rPr lang="zh-TW" altLang="en-US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簡章、</a:t>
            </a:r>
            <a: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zh-TW" altLang="en-US" sz="2800" dirty="0">
                <a:solidFill>
                  <a:srgbClr val="FFFF00"/>
                </a:solidFill>
                <a:latin typeface="+mj-ea"/>
                <a:cs typeface="標楷體" charset="0"/>
              </a:rPr>
              <a:t> </a:t>
            </a:r>
            <a:r>
              <a:rPr lang="zh-TW" altLang="en-US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  報名費及考卷，</a:t>
            </a:r>
            <a:r>
              <a:rPr lang="zh-TW" altLang="en-US" sz="2800" dirty="0">
                <a:solidFill>
                  <a:srgbClr val="FFFF00"/>
                </a:solidFill>
                <a:latin typeface="+mj-ea"/>
                <a:cs typeface="標楷體" charset="0"/>
              </a:rPr>
              <a:t>所有支出皆有</a:t>
            </a:r>
            <a:r>
              <a:rPr lang="zh-TW" altLang="en-US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收據</a:t>
            </a:r>
            <a: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(</a:t>
            </a:r>
            <a:r>
              <a:rPr lang="zh-TW" altLang="en-US" sz="2800" dirty="0">
                <a:solidFill>
                  <a:srgbClr val="FFFF00"/>
                </a:solidFill>
                <a:latin typeface="+mj-ea"/>
                <a:cs typeface="標楷體" charset="0"/>
              </a:rPr>
              <a:t>或</a:t>
            </a:r>
            <a:r>
              <a:rPr lang="zh-TW" altLang="en-US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證明</a:t>
            </a:r>
            <a: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)</a:t>
            </a:r>
            <a:r>
              <a:rPr lang="zh-TW" altLang="en-US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可供</a:t>
            </a:r>
            <a: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zh-TW" altLang="en-US" sz="2800" dirty="0">
                <a:solidFill>
                  <a:srgbClr val="FFFF00"/>
                </a:solidFill>
                <a:latin typeface="+mj-ea"/>
                <a:cs typeface="標楷體" charset="0"/>
              </a:rPr>
              <a:t> </a:t>
            </a:r>
            <a:r>
              <a:rPr lang="zh-TW" altLang="en-US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  查考</a:t>
            </a:r>
            <a: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3.</a:t>
            </a:r>
            <a:r>
              <a:rPr lang="zh-TW" altLang="en-US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目前</a:t>
            </a:r>
            <a:r>
              <a:rPr lang="zh-TW" altLang="en-US" sz="2800" dirty="0">
                <a:solidFill>
                  <a:srgbClr val="FFFF00"/>
                </a:solidFill>
                <a:latin typeface="+mj-ea"/>
                <a:cs typeface="標楷體" charset="0"/>
              </a:rPr>
              <a:t>班費結餘款為</a:t>
            </a:r>
            <a: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$43,670</a:t>
            </a:r>
            <a:b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zh-TW" altLang="en-US" sz="2800" dirty="0">
                <a:solidFill>
                  <a:srgbClr val="FFFF00"/>
                </a:solidFill>
                <a:latin typeface="+mj-ea"/>
                <a:cs typeface="標楷體" charset="0"/>
              </a:rPr>
              <a:t> </a:t>
            </a:r>
            <a:r>
              <a:rPr lang="zh-TW" altLang="en-US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   </a:t>
            </a:r>
            <a: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(</a:t>
            </a:r>
            <a:r>
              <a:rPr lang="zh-TW" altLang="en-US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合庫帳戶</a:t>
            </a:r>
            <a: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42,000+</a:t>
            </a:r>
            <a:r>
              <a:rPr lang="zh-TW" altLang="en-US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零用金</a:t>
            </a:r>
            <a: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1,670)</a:t>
            </a:r>
            <a:r>
              <a:rPr lang="zh-TW" altLang="en-US" sz="2400" dirty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zh-TW" altLang="en-US" sz="2400" dirty="0">
                <a:solidFill>
                  <a:srgbClr val="FFFF00"/>
                </a:solidFill>
                <a:latin typeface="+mj-ea"/>
                <a:cs typeface="標楷體" charset="0"/>
              </a:rPr>
            </a:br>
            <a:endParaRPr kumimoji="1" lang="zh-TW" altLang="en-US" sz="2400" dirty="0">
              <a:solidFill>
                <a:srgbClr val="FFFF00"/>
              </a:solidFill>
              <a:latin typeface="+mj-ea"/>
            </a:endParaRPr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168434" y="863017"/>
            <a:ext cx="4281916" cy="625277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/>
              <a:t>班費概況</a:t>
            </a:r>
          </a:p>
        </p:txBody>
      </p:sp>
    </p:spTree>
    <p:extLst>
      <p:ext uri="{BB962C8B-B14F-4D97-AF65-F5344CB8AC3E}">
        <p14:creationId xmlns:p14="http://schemas.microsoft.com/office/powerpoint/2010/main" val="31891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5491" y="1050878"/>
            <a:ext cx="8793017" cy="5691861"/>
          </a:xfrm>
        </p:spPr>
        <p:txBody>
          <a:bodyPr>
            <a:noAutofit/>
          </a:bodyPr>
          <a:lstStyle/>
          <a:p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>※108.07.29-08.22</a:t>
            </a:r>
            <a:r>
              <a:rPr kumimoji="1" lang="zh-TW" altLang="en-US" sz="2500" dirty="0" smtClean="0">
                <a:solidFill>
                  <a:srgbClr val="FFFF00"/>
                </a:solidFill>
                <a:latin typeface="標楷體"/>
                <a:ea typeface="標楷體"/>
              </a:rPr>
              <a:t>新生始業輔導</a:t>
            </a:r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/>
            </a:r>
            <a:b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</a:br>
            <a:r>
              <a:rPr kumimoji="1" lang="en-US" altLang="zh-TW" sz="2500" dirty="0" smtClean="0"/>
              <a:t/>
            </a:r>
            <a:br>
              <a:rPr kumimoji="1" lang="en-US" altLang="zh-TW" sz="2500" dirty="0" smtClean="0"/>
            </a:br>
            <a:r>
              <a:rPr kumimoji="1" lang="en-US" altLang="zh-TW" sz="2000" dirty="0"/>
              <a:t/>
            </a:r>
            <a:br>
              <a:rPr kumimoji="1" lang="en-US" altLang="zh-TW" sz="2000" dirty="0"/>
            </a:br>
            <a:r>
              <a:rPr kumimoji="1" lang="en-US" altLang="zh-TW" sz="2000" dirty="0" smtClean="0"/>
              <a:t/>
            </a:r>
            <a:br>
              <a:rPr kumimoji="1" lang="en-US" altLang="zh-TW" sz="2000" dirty="0" smtClean="0"/>
            </a:br>
            <a:endParaRPr kumimoji="1" lang="zh-TW" altLang="en-US" sz="2000" dirty="0"/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1485900" y="439319"/>
            <a:ext cx="6099463" cy="609202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 smtClean="0"/>
              <a:t>活動剪影</a:t>
            </a:r>
            <a:endParaRPr kumimoji="1"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5" y="2347408"/>
            <a:ext cx="4131733" cy="30988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53" y="2347408"/>
            <a:ext cx="4131733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5491" y="1050878"/>
            <a:ext cx="8793017" cy="5691861"/>
          </a:xfrm>
        </p:spPr>
        <p:txBody>
          <a:bodyPr>
            <a:noAutofit/>
          </a:bodyPr>
          <a:lstStyle/>
          <a:p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>※108.07.29-08.22</a:t>
            </a:r>
            <a:r>
              <a:rPr kumimoji="1" lang="zh-TW" altLang="en-US" sz="2500" dirty="0" smtClean="0">
                <a:solidFill>
                  <a:srgbClr val="FFFF00"/>
                </a:solidFill>
                <a:latin typeface="標楷體"/>
                <a:ea typeface="標楷體"/>
              </a:rPr>
              <a:t>校歌比賽練</a:t>
            </a:r>
            <a:r>
              <a:rPr kumimoji="1" lang="zh-TW" altLang="en-US" sz="2500" dirty="0">
                <a:solidFill>
                  <a:srgbClr val="FFFF00"/>
                </a:solidFill>
                <a:latin typeface="標楷體"/>
                <a:ea typeface="標楷體"/>
              </a:rPr>
              <a:t>習</a:t>
            </a:r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/>
            </a:r>
            <a:b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</a:br>
            <a:r>
              <a:rPr kumimoji="1" lang="en-US" altLang="zh-TW" sz="2500" dirty="0" smtClean="0"/>
              <a:t/>
            </a:r>
            <a:br>
              <a:rPr kumimoji="1" lang="en-US" altLang="zh-TW" sz="2500" dirty="0" smtClean="0"/>
            </a:br>
            <a:r>
              <a:rPr kumimoji="1" lang="en-US" altLang="zh-TW" sz="2000" dirty="0"/>
              <a:t/>
            </a:r>
            <a:br>
              <a:rPr kumimoji="1" lang="en-US" altLang="zh-TW" sz="2000" dirty="0"/>
            </a:br>
            <a:r>
              <a:rPr kumimoji="1" lang="en-US" altLang="zh-TW" sz="2000" dirty="0" smtClean="0"/>
              <a:t/>
            </a:r>
            <a:br>
              <a:rPr kumimoji="1" lang="en-US" altLang="zh-TW" sz="2000" dirty="0" smtClean="0"/>
            </a:br>
            <a:endParaRPr kumimoji="1" lang="zh-TW" altLang="en-US" sz="2000" dirty="0"/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1485900" y="439319"/>
            <a:ext cx="6099463" cy="609202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/>
              <a:t>活動剪影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2" y="2400520"/>
            <a:ext cx="4060917" cy="304568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95" y="2373964"/>
            <a:ext cx="4060917" cy="30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5491" y="1050878"/>
            <a:ext cx="8793017" cy="5691861"/>
          </a:xfrm>
        </p:spPr>
        <p:txBody>
          <a:bodyPr>
            <a:noAutofit/>
          </a:bodyPr>
          <a:lstStyle/>
          <a:p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>※108.07.29-08.22</a:t>
            </a:r>
            <a:r>
              <a:rPr kumimoji="1" lang="zh-TW" altLang="en-US" sz="2500" dirty="0" smtClean="0">
                <a:solidFill>
                  <a:srgbClr val="FFFF00"/>
                </a:solidFill>
                <a:latin typeface="標楷體"/>
                <a:ea typeface="標楷體"/>
                <a:hlinkClick r:id="rId2" action="ppaction://hlinkfile"/>
              </a:rPr>
              <a:t>校歌比賽</a:t>
            </a:r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  <a:hlinkClick r:id="rId2" action="ppaction://hlinkfile"/>
              </a:rPr>
              <a:t/>
            </a:r>
            <a:b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  <a:hlinkClick r:id="rId2" action="ppaction://hlinkfile"/>
              </a:rPr>
            </a:br>
            <a:r>
              <a:rPr kumimoji="1" lang="en-US" altLang="zh-TW" sz="2500" dirty="0" smtClean="0"/>
              <a:t/>
            </a:r>
            <a:br>
              <a:rPr kumimoji="1" lang="en-US" altLang="zh-TW" sz="2500" dirty="0" smtClean="0"/>
            </a:br>
            <a:r>
              <a:rPr kumimoji="1" lang="en-US" altLang="zh-TW" sz="2000" dirty="0"/>
              <a:t/>
            </a:r>
            <a:br>
              <a:rPr kumimoji="1" lang="en-US" altLang="zh-TW" sz="2000" dirty="0"/>
            </a:br>
            <a:r>
              <a:rPr kumimoji="1" lang="en-US" altLang="zh-TW" sz="2000" dirty="0" smtClean="0"/>
              <a:t/>
            </a:r>
            <a:br>
              <a:rPr kumimoji="1" lang="en-US" altLang="zh-TW" sz="2000" dirty="0" smtClean="0"/>
            </a:br>
            <a:endParaRPr kumimoji="1" lang="zh-TW" altLang="en-US" sz="2000" dirty="0"/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1485900" y="439319"/>
            <a:ext cx="6099463" cy="609202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/>
              <a:t>活動剪影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8" y="2360277"/>
            <a:ext cx="4131733" cy="309879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53" y="2360277"/>
            <a:ext cx="4131732" cy="309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5491" y="1050878"/>
            <a:ext cx="8793017" cy="5691861"/>
          </a:xfrm>
        </p:spPr>
        <p:txBody>
          <a:bodyPr>
            <a:noAutofit/>
          </a:bodyPr>
          <a:lstStyle/>
          <a:p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>※108.08.30</a:t>
            </a:r>
            <a:r>
              <a:rPr kumimoji="1" lang="zh-TW" altLang="en-US" sz="2500" dirty="0" smtClean="0">
                <a:solidFill>
                  <a:srgbClr val="FFFF00"/>
                </a:solidFill>
                <a:latin typeface="標楷體"/>
                <a:ea typeface="標楷體"/>
              </a:rPr>
              <a:t>反毒宣誓</a:t>
            </a:r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/>
            </a:r>
            <a:b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</a:br>
            <a:r>
              <a:rPr kumimoji="1" lang="en-US" altLang="zh-TW" sz="2500" dirty="0" smtClean="0"/>
              <a:t/>
            </a:r>
            <a:br>
              <a:rPr kumimoji="1" lang="en-US" altLang="zh-TW" sz="2500" dirty="0" smtClean="0"/>
            </a:br>
            <a:r>
              <a:rPr kumimoji="1" lang="en-US" altLang="zh-TW" sz="2000" dirty="0"/>
              <a:t/>
            </a:r>
            <a:br>
              <a:rPr kumimoji="1" lang="en-US" altLang="zh-TW" sz="2000" dirty="0"/>
            </a:br>
            <a:r>
              <a:rPr kumimoji="1" lang="en-US" altLang="zh-TW" sz="2000" dirty="0" smtClean="0"/>
              <a:t/>
            </a:r>
            <a:br>
              <a:rPr kumimoji="1" lang="en-US" altLang="zh-TW" sz="2000" dirty="0" smtClean="0"/>
            </a:br>
            <a:endParaRPr kumimoji="1" lang="zh-TW" altLang="en-US" sz="2000" dirty="0"/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1485900" y="439319"/>
            <a:ext cx="6099463" cy="609202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/>
              <a:t>活動剪影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8" y="2347408"/>
            <a:ext cx="4131733" cy="30988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16" y="2347409"/>
            <a:ext cx="4131733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124125" y="1284991"/>
            <a:ext cx="4865097" cy="5144003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zh-TW" sz="2400" dirty="0" smtClean="0"/>
              <a:t/>
            </a:r>
            <a:br>
              <a:rPr kumimoji="1" lang="en-US" altLang="zh-TW" sz="2400" dirty="0" smtClean="0"/>
            </a:br>
            <a:r>
              <a:rPr kumimoji="1" lang="zh-TW" altLang="en-US" sz="3100" b="1" dirty="0" smtClean="0">
                <a:solidFill>
                  <a:srgbClr val="FFFF00"/>
                </a:solidFill>
              </a:rPr>
              <a:t>導師簡介</a:t>
            </a:r>
            <a:r>
              <a:rPr kumimoji="1" lang="en-US" altLang="zh-TW" sz="3100" b="1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3100" b="1" dirty="0" smtClean="0">
                <a:solidFill>
                  <a:srgbClr val="FFFF00"/>
                </a:solidFill>
              </a:rPr>
            </a:br>
            <a:r>
              <a:rPr kumimoji="1" lang="en-US" altLang="zh-TW" sz="3100" b="1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3100" b="1" dirty="0" smtClean="0">
                <a:solidFill>
                  <a:srgbClr val="FFFF00"/>
                </a:solidFill>
              </a:rPr>
            </a:br>
            <a:r>
              <a:rPr kumimoji="1" lang="zh-TW" altLang="en-US" sz="3100" b="1" dirty="0" smtClean="0">
                <a:solidFill>
                  <a:srgbClr val="FFFF00"/>
                </a:solidFill>
              </a:rPr>
              <a:t>班級學生概況</a:t>
            </a:r>
            <a:r>
              <a:rPr kumimoji="1" lang="en-US" altLang="zh-TW" sz="3100" b="1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3100" b="1" dirty="0" smtClean="0">
                <a:solidFill>
                  <a:srgbClr val="FFFF00"/>
                </a:solidFill>
              </a:rPr>
            </a:br>
            <a:r>
              <a:rPr kumimoji="1" lang="en-US" altLang="zh-TW" sz="3100" b="1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3100" b="1" dirty="0" smtClean="0">
                <a:solidFill>
                  <a:srgbClr val="FFFF00"/>
                </a:solidFill>
              </a:rPr>
            </a:br>
            <a:r>
              <a:rPr kumimoji="1" lang="zh-TW" altLang="en-US" sz="3100" b="1" dirty="0" smtClean="0">
                <a:solidFill>
                  <a:srgbClr val="FFFF00"/>
                </a:solidFill>
              </a:rPr>
              <a:t>行政宣導</a:t>
            </a:r>
            <a:r>
              <a:rPr kumimoji="1" lang="en-US" altLang="zh-TW" sz="3100" b="1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3100" b="1" dirty="0" smtClean="0">
                <a:solidFill>
                  <a:srgbClr val="FFFF00"/>
                </a:solidFill>
              </a:rPr>
            </a:br>
            <a:r>
              <a:rPr kumimoji="1" lang="en-US" altLang="zh-TW" sz="3100" b="1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3100" b="1" dirty="0" smtClean="0">
                <a:solidFill>
                  <a:srgbClr val="FFFF00"/>
                </a:solidFill>
              </a:rPr>
            </a:br>
            <a:r>
              <a:rPr kumimoji="1" lang="zh-TW" altLang="en-US" sz="3100" b="1" dirty="0" smtClean="0">
                <a:solidFill>
                  <a:srgbClr val="FFFF00"/>
                </a:solidFill>
              </a:rPr>
              <a:t>班級經營</a:t>
            </a:r>
            <a:r>
              <a:rPr kumimoji="1" lang="en-US" altLang="zh-TW" sz="3100" b="1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3100" b="1" dirty="0" smtClean="0">
                <a:solidFill>
                  <a:srgbClr val="FFFF00"/>
                </a:solidFill>
              </a:rPr>
            </a:br>
            <a:r>
              <a:rPr kumimoji="1" lang="en-US" altLang="zh-TW" sz="3100" b="1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3100" b="1" dirty="0" smtClean="0">
                <a:solidFill>
                  <a:srgbClr val="FFFF00"/>
                </a:solidFill>
              </a:rPr>
            </a:br>
            <a:r>
              <a:rPr kumimoji="1" lang="zh-TW" altLang="en-US" sz="3100" b="1" dirty="0" smtClean="0">
                <a:solidFill>
                  <a:srgbClr val="FFFF00"/>
                </a:solidFill>
              </a:rPr>
              <a:t>升學檢定資訊</a:t>
            </a:r>
            <a:r>
              <a:rPr kumimoji="1" lang="en-US" altLang="zh-TW" sz="3100" b="1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3100" b="1" dirty="0" smtClean="0">
                <a:solidFill>
                  <a:srgbClr val="FFFF00"/>
                </a:solidFill>
              </a:rPr>
            </a:br>
            <a:r>
              <a:rPr kumimoji="1" lang="en-US" altLang="zh-TW" sz="3100" b="1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3100" b="1" dirty="0" smtClean="0">
                <a:solidFill>
                  <a:srgbClr val="FFFF00"/>
                </a:solidFill>
              </a:rPr>
            </a:br>
            <a:r>
              <a:rPr kumimoji="1" lang="zh-TW" altLang="en-US" sz="3100" b="1" dirty="0" smtClean="0">
                <a:solidFill>
                  <a:srgbClr val="FFFF00"/>
                </a:solidFill>
              </a:rPr>
              <a:t>親師交流</a:t>
            </a:r>
            <a:r>
              <a:rPr kumimoji="1" lang="en-US" altLang="zh-TW" sz="3100" dirty="0" smtClean="0"/>
              <a:t/>
            </a:r>
            <a:br>
              <a:rPr kumimoji="1" lang="en-US" altLang="zh-TW" sz="3100" dirty="0" smtClean="0"/>
            </a:br>
            <a:endParaRPr kumimoji="1" lang="zh-TW" altLang="en-US" sz="3100" dirty="0"/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332538" y="346174"/>
            <a:ext cx="4343589" cy="769952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3600" b="1" dirty="0"/>
              <a:t>班親會流程</a:t>
            </a:r>
          </a:p>
        </p:txBody>
      </p:sp>
    </p:spTree>
    <p:extLst>
      <p:ext uri="{BB962C8B-B14F-4D97-AF65-F5344CB8AC3E}">
        <p14:creationId xmlns:p14="http://schemas.microsoft.com/office/powerpoint/2010/main" val="39700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5491" y="1050878"/>
            <a:ext cx="8793017" cy="5691861"/>
          </a:xfrm>
        </p:spPr>
        <p:txBody>
          <a:bodyPr>
            <a:noAutofit/>
          </a:bodyPr>
          <a:lstStyle/>
          <a:p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>※108.09.05</a:t>
            </a:r>
            <a:r>
              <a:rPr kumimoji="1" lang="zh-TW" altLang="en-US" sz="2500" dirty="0" smtClean="0">
                <a:solidFill>
                  <a:srgbClr val="FFFF00"/>
                </a:solidFill>
                <a:latin typeface="標楷體"/>
                <a:ea typeface="標楷體"/>
              </a:rPr>
              <a:t>第一次升旗</a:t>
            </a:r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/>
            </a:r>
            <a:b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</a:br>
            <a:r>
              <a:rPr kumimoji="1" lang="en-US" altLang="zh-TW" sz="2500" dirty="0" smtClean="0"/>
              <a:t/>
            </a:r>
            <a:br>
              <a:rPr kumimoji="1" lang="en-US" altLang="zh-TW" sz="2500" dirty="0" smtClean="0"/>
            </a:br>
            <a:r>
              <a:rPr kumimoji="1" lang="en-US" altLang="zh-TW" sz="2000" dirty="0"/>
              <a:t/>
            </a:r>
            <a:br>
              <a:rPr kumimoji="1" lang="en-US" altLang="zh-TW" sz="2000" dirty="0"/>
            </a:br>
            <a:r>
              <a:rPr kumimoji="1" lang="en-US" altLang="zh-TW" sz="2000" dirty="0" smtClean="0"/>
              <a:t/>
            </a:r>
            <a:br>
              <a:rPr kumimoji="1" lang="en-US" altLang="zh-TW" sz="2000" dirty="0" smtClean="0"/>
            </a:br>
            <a:endParaRPr kumimoji="1" lang="zh-TW" altLang="en-US" sz="2000" dirty="0"/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1485900" y="439319"/>
            <a:ext cx="6099463" cy="609202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/>
              <a:t>活動剪影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87" y="2347410"/>
            <a:ext cx="4131734" cy="30988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47" y="2347407"/>
            <a:ext cx="4131734" cy="30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5491" y="1050878"/>
            <a:ext cx="8793017" cy="5691861"/>
          </a:xfrm>
        </p:spPr>
        <p:txBody>
          <a:bodyPr>
            <a:noAutofit/>
          </a:bodyPr>
          <a:lstStyle/>
          <a:p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>※108.09.18</a:t>
            </a:r>
            <a:r>
              <a:rPr kumimoji="1" lang="zh-TW" altLang="en-US" sz="2500" dirty="0" smtClean="0">
                <a:solidFill>
                  <a:srgbClr val="FFFF00"/>
                </a:solidFill>
                <a:latin typeface="標楷體"/>
                <a:ea typeface="標楷體"/>
              </a:rPr>
              <a:t>早讀英聽練習</a:t>
            </a:r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/>
            </a:r>
            <a:b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</a:br>
            <a:r>
              <a:rPr kumimoji="1" lang="en-US" altLang="zh-TW" sz="2500" dirty="0" smtClean="0"/>
              <a:t/>
            </a:r>
            <a:br>
              <a:rPr kumimoji="1" lang="en-US" altLang="zh-TW" sz="2500" dirty="0" smtClean="0"/>
            </a:br>
            <a:r>
              <a:rPr kumimoji="1" lang="en-US" altLang="zh-TW" sz="2000" dirty="0"/>
              <a:t/>
            </a:r>
            <a:br>
              <a:rPr kumimoji="1" lang="en-US" altLang="zh-TW" sz="2000" dirty="0"/>
            </a:br>
            <a:r>
              <a:rPr kumimoji="1" lang="en-US" altLang="zh-TW" sz="2000" dirty="0" smtClean="0"/>
              <a:t/>
            </a:r>
            <a:br>
              <a:rPr kumimoji="1" lang="en-US" altLang="zh-TW" sz="2000" dirty="0" smtClean="0"/>
            </a:br>
            <a:endParaRPr kumimoji="1" lang="zh-TW" altLang="en-US" sz="2000" dirty="0"/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1485900" y="439319"/>
            <a:ext cx="6099463" cy="609202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/>
              <a:t>活動剪影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" y="2347409"/>
            <a:ext cx="4131733" cy="30988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46" y="2347408"/>
            <a:ext cx="4131733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5491" y="1050878"/>
            <a:ext cx="8793017" cy="5691861"/>
          </a:xfrm>
        </p:spPr>
        <p:txBody>
          <a:bodyPr>
            <a:noAutofit/>
          </a:bodyPr>
          <a:lstStyle/>
          <a:p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>※108.09.19</a:t>
            </a:r>
            <a:r>
              <a:rPr kumimoji="1" lang="zh-TW" altLang="en-US" sz="2500" dirty="0" smtClean="0">
                <a:solidFill>
                  <a:srgbClr val="FFFF00"/>
                </a:solidFill>
                <a:latin typeface="標楷體"/>
                <a:ea typeface="標楷體"/>
              </a:rPr>
              <a:t>健康檢查</a:t>
            </a:r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/>
            </a:r>
            <a:b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</a:br>
            <a:r>
              <a:rPr kumimoji="1" lang="en-US" altLang="zh-TW" sz="2500" dirty="0" smtClean="0"/>
              <a:t/>
            </a:r>
            <a:br>
              <a:rPr kumimoji="1" lang="en-US" altLang="zh-TW" sz="2500" dirty="0" smtClean="0"/>
            </a:br>
            <a:r>
              <a:rPr kumimoji="1" lang="en-US" altLang="zh-TW" sz="2000" dirty="0"/>
              <a:t/>
            </a:r>
            <a:br>
              <a:rPr kumimoji="1" lang="en-US" altLang="zh-TW" sz="2000" dirty="0"/>
            </a:br>
            <a:r>
              <a:rPr kumimoji="1" lang="en-US" altLang="zh-TW" sz="2000" dirty="0" smtClean="0"/>
              <a:t/>
            </a:r>
            <a:br>
              <a:rPr kumimoji="1" lang="en-US" altLang="zh-TW" sz="2000" dirty="0" smtClean="0"/>
            </a:br>
            <a:endParaRPr kumimoji="1" lang="zh-TW" altLang="en-US" sz="2000" dirty="0"/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1485900" y="439319"/>
            <a:ext cx="6099463" cy="609202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/>
              <a:t>活動剪影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98" y="2347409"/>
            <a:ext cx="4131733" cy="309740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56" y="1674041"/>
            <a:ext cx="2795152" cy="372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5491" y="1050878"/>
            <a:ext cx="8793017" cy="5691861"/>
          </a:xfrm>
        </p:spPr>
        <p:txBody>
          <a:bodyPr>
            <a:noAutofit/>
          </a:bodyPr>
          <a:lstStyle/>
          <a:p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>※108.09.20</a:t>
            </a:r>
            <a:r>
              <a:rPr kumimoji="1" lang="zh-TW" altLang="en-US" sz="2500" dirty="0" smtClean="0">
                <a:solidFill>
                  <a:srgbClr val="FFFF00"/>
                </a:solidFill>
                <a:latin typeface="標楷體"/>
                <a:ea typeface="標楷體"/>
              </a:rPr>
              <a:t>國家防災日災防演練</a:t>
            </a:r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/>
            </a:r>
            <a:b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</a:br>
            <a:r>
              <a:rPr kumimoji="1" lang="en-US" altLang="zh-TW" sz="2500" dirty="0" smtClean="0"/>
              <a:t/>
            </a:r>
            <a:br>
              <a:rPr kumimoji="1" lang="en-US" altLang="zh-TW" sz="2500" dirty="0" smtClean="0"/>
            </a:br>
            <a:r>
              <a:rPr kumimoji="1" lang="en-US" altLang="zh-TW" sz="2000" dirty="0"/>
              <a:t/>
            </a:r>
            <a:br>
              <a:rPr kumimoji="1" lang="en-US" altLang="zh-TW" sz="2000" dirty="0"/>
            </a:br>
            <a:r>
              <a:rPr kumimoji="1" lang="en-US" altLang="zh-TW" sz="2000" dirty="0" smtClean="0"/>
              <a:t/>
            </a:r>
            <a:br>
              <a:rPr kumimoji="1" lang="en-US" altLang="zh-TW" sz="2000" dirty="0" smtClean="0"/>
            </a:br>
            <a:endParaRPr kumimoji="1" lang="zh-TW" altLang="en-US" sz="2000" dirty="0"/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1485900" y="439319"/>
            <a:ext cx="6099463" cy="609202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/>
              <a:t>活動剪影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4" y="2767529"/>
            <a:ext cx="4013646" cy="225855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25" y="1796584"/>
            <a:ext cx="2363675" cy="42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04058" y="690964"/>
            <a:ext cx="7402186" cy="6073518"/>
          </a:xfrm>
        </p:spPr>
        <p:txBody>
          <a:bodyPr>
            <a:normAutofit/>
          </a:bodyPr>
          <a:lstStyle/>
          <a:p>
            <a:r>
              <a:rPr kumimoji="1" lang="en-US" altLang="zh-TW" sz="2000" dirty="0" smtClean="0"/>
              <a:t>                            </a:t>
            </a:r>
            <a:r>
              <a:rPr kumimoji="1" lang="en-US" altLang="zh-TW" sz="2000" dirty="0"/>
              <a:t/>
            </a:r>
            <a:br>
              <a:rPr kumimoji="1" lang="en-US" altLang="zh-TW" sz="2000" dirty="0"/>
            </a:br>
            <a:endParaRPr kumimoji="1" lang="zh-TW" altLang="en-US" sz="2000" dirty="0"/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314005" y="2133599"/>
            <a:ext cx="4782292" cy="1145309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4800" dirty="0" smtClean="0"/>
              <a:t>升</a:t>
            </a:r>
            <a:r>
              <a:rPr kumimoji="1" lang="en-US" altLang="zh-TW" sz="4800" dirty="0" smtClean="0"/>
              <a:t> </a:t>
            </a:r>
            <a:r>
              <a:rPr kumimoji="1" lang="zh-TW" altLang="en-US" sz="4800" dirty="0" smtClean="0"/>
              <a:t>學 檢 定 資</a:t>
            </a:r>
            <a:r>
              <a:rPr kumimoji="1" lang="en-US" altLang="zh-TW" sz="4800" dirty="0" smtClean="0"/>
              <a:t> </a:t>
            </a:r>
            <a:r>
              <a:rPr kumimoji="1" lang="zh-TW" altLang="en-US" sz="4800" dirty="0" smtClean="0"/>
              <a:t>訊</a:t>
            </a:r>
            <a:endParaRPr kumimoji="1"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9988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 txBox="1">
            <a:spLocks noChangeArrowheads="1"/>
          </p:cNvSpPr>
          <p:nvPr/>
        </p:nvSpPr>
        <p:spPr bwMode="auto">
          <a:xfrm>
            <a:off x="2282825" y="347663"/>
            <a:ext cx="50974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8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專業證照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237037439"/>
              </p:ext>
            </p:extLst>
          </p:nvPr>
        </p:nvGraphicFramePr>
        <p:xfrm>
          <a:off x="251520" y="1556792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54644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專業證照輔導</a:t>
            </a:r>
            <a:endParaRPr lang="zh-TW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餐飲服務丙級技術士</a:t>
            </a:r>
          </a:p>
          <a:p>
            <a:pPr eaLnBrk="1" hangingPunct="1"/>
            <a:endParaRPr lang="zh-TW" altLang="en-US" dirty="0" smtClean="0"/>
          </a:p>
          <a:p>
            <a:pPr eaLnBrk="1" hangingPunct="1"/>
            <a:endParaRPr lang="zh-TW" altLang="en-US" dirty="0" smtClean="0">
              <a:latin typeface="Times New Roman" panose="02020603050405020304" pitchFamily="18" charset="0"/>
            </a:endParaRPr>
          </a:p>
          <a:p>
            <a:pPr eaLnBrk="1" hangingPunct="1"/>
            <a:endParaRPr lang="zh-TW" altLang="en-US" dirty="0" smtClean="0">
              <a:latin typeface="Times New Roman" panose="02020603050405020304" pitchFamily="18" charset="0"/>
            </a:endParaRPr>
          </a:p>
          <a:p>
            <a:pPr eaLnBrk="1" hangingPunct="1"/>
            <a:endParaRPr lang="en-US" altLang="zh-TW" dirty="0" smtClean="0">
              <a:latin typeface="Times New Roman" panose="02020603050405020304" pitchFamily="18" charset="0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97200"/>
            <a:ext cx="4675187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133600"/>
            <a:ext cx="276225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6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30315"/>
            <a:ext cx="7315200" cy="115409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語文能力目標</a:t>
            </a:r>
            <a:endParaRPr lang="zh-TW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5309" y="2123288"/>
            <a:ext cx="7315200" cy="353952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 sz="2800" dirty="0" smtClean="0"/>
              <a:t>英語</a:t>
            </a:r>
            <a:endParaRPr lang="zh-TW" altLang="en-US" sz="2800" dirty="0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dirty="0" smtClean="0"/>
              <a:t>    全民英檢初級通過率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dirty="0" smtClean="0"/>
              <a:t>    多益</a:t>
            </a:r>
            <a:r>
              <a:rPr lang="en-US" altLang="zh-TW" sz="2800" dirty="0" smtClean="0"/>
              <a:t>550</a:t>
            </a:r>
            <a:r>
              <a:rPr lang="zh-TW" altLang="en-US" sz="2800" dirty="0" smtClean="0"/>
              <a:t>分</a:t>
            </a:r>
            <a:endParaRPr lang="en-US" altLang="zh-TW" sz="28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dirty="0" smtClean="0"/>
              <a:t>    商教英檢</a:t>
            </a:r>
            <a:r>
              <a:rPr lang="en-US" altLang="zh-TW" sz="2800" dirty="0" smtClean="0"/>
              <a:t>3</a:t>
            </a:r>
            <a:r>
              <a:rPr lang="zh-TW" altLang="en-US" sz="2800" dirty="0" smtClean="0"/>
              <a:t>級</a:t>
            </a:r>
          </a:p>
          <a:p>
            <a:pPr eaLnBrk="1" hangingPunct="1"/>
            <a:endParaRPr lang="zh-TW" altLang="en-US" sz="2800" dirty="0" smtClean="0"/>
          </a:p>
          <a:p>
            <a:pPr eaLnBrk="1" hangingPunct="1"/>
            <a:r>
              <a:rPr lang="zh-TW" altLang="en-US" sz="2800" dirty="0" smtClean="0"/>
              <a:t>日語</a:t>
            </a:r>
            <a:endParaRPr lang="zh-TW" altLang="en-US" sz="2800" dirty="0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dirty="0" smtClean="0"/>
              <a:t>    日本語能力試驗五級通過</a:t>
            </a:r>
            <a:endParaRPr lang="en-US" altLang="zh-TW" sz="28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zh-TW" altLang="en-US" dirty="0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zh-TW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914400" y="658025"/>
            <a:ext cx="7315200" cy="1154097"/>
          </a:xfrm>
        </p:spPr>
        <p:txBody>
          <a:bodyPr/>
          <a:lstStyle/>
          <a:p>
            <a:r>
              <a:rPr lang="zh-TW" altLang="en-US" dirty="0" smtClean="0"/>
              <a:t>專業能力目標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2095579"/>
            <a:ext cx="7315200" cy="3539527"/>
          </a:xfrm>
        </p:spPr>
        <p:txBody>
          <a:bodyPr/>
          <a:lstStyle/>
          <a:p>
            <a:pPr>
              <a:defRPr/>
            </a:pPr>
            <a:r>
              <a:rPr lang="zh-TW" altLang="en-US" sz="2800" dirty="0" smtClean="0"/>
              <a:t>餐飲服務丙級檢定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二年級</a:t>
            </a:r>
            <a:r>
              <a:rPr lang="en-US" altLang="zh-TW" sz="2800" dirty="0" smtClean="0"/>
              <a:t>)</a:t>
            </a:r>
          </a:p>
          <a:p>
            <a:pPr lvl="1">
              <a:defRPr/>
            </a:pPr>
            <a:r>
              <a:rPr lang="zh-TW" altLang="en-US" sz="2800" kern="100" dirty="0" smtClean="0"/>
              <a:t>暑假學科測驗</a:t>
            </a:r>
            <a:endParaRPr lang="en-US" altLang="zh-TW" sz="2800" kern="100" dirty="0" smtClean="0"/>
          </a:p>
          <a:p>
            <a:pPr lvl="1">
              <a:defRPr/>
            </a:pPr>
            <a:r>
              <a:rPr lang="zh-TW" altLang="en-US" sz="2800" kern="100" dirty="0" smtClean="0"/>
              <a:t>暑假術科測驗，確定術科測試日期會儘早通知同學，術科測驗請勿排活動，請假缺考不退費</a:t>
            </a:r>
            <a:endParaRPr lang="en-US" altLang="zh-TW" dirty="0"/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r>
              <a:rPr lang="zh-TW" altLang="en-US" sz="2800" dirty="0"/>
              <a:t>飲料</a:t>
            </a:r>
            <a:r>
              <a:rPr lang="zh-TW" altLang="en-US" sz="2800" dirty="0" smtClean="0"/>
              <a:t>調製丙級檢定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1868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1"/>
            <a:ext cx="8001000" cy="96981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 smtClean="0"/>
              <a:t>108-1</a:t>
            </a:r>
            <a:r>
              <a:rPr lang="zh-TW" altLang="en-US" dirty="0" smtClean="0"/>
              <a:t>重要考試期程</a:t>
            </a:r>
          </a:p>
        </p:txBody>
      </p:sp>
      <p:sp>
        <p:nvSpPr>
          <p:cNvPr id="16387" name="表格版面配置區 1"/>
          <p:cNvSpPr>
            <a:spLocks noGrp="1" noTextEdit="1"/>
          </p:cNvSpPr>
          <p:nvPr>
            <p:ph type="tbl" idx="1"/>
          </p:nvPr>
        </p:nvSpPr>
        <p:spPr/>
      </p:sp>
      <p:graphicFrame>
        <p:nvGraphicFramePr>
          <p:cNvPr id="42" name="表格版面配置區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476527"/>
              </p:ext>
            </p:extLst>
          </p:nvPr>
        </p:nvGraphicFramePr>
        <p:xfrm>
          <a:off x="611188" y="1773238"/>
          <a:ext cx="7958137" cy="432593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7771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0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7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</a:t>
                      </a:r>
                      <a:r>
                        <a:rPr lang="en-US" altLang="zh-TW" sz="1800" kern="100" dirty="0" smtClean="0">
                          <a:effectLst/>
                        </a:rPr>
                        <a:t>8</a:t>
                      </a:r>
                      <a:r>
                        <a:rPr lang="en-US" sz="1800" kern="100" dirty="0" smtClean="0">
                          <a:effectLst/>
                        </a:rPr>
                        <a:t>/10/1</a:t>
                      </a:r>
                      <a:r>
                        <a:rPr lang="en-US" altLang="zh-TW" sz="1800" kern="100" dirty="0" smtClean="0">
                          <a:effectLst/>
                        </a:rPr>
                        <a:t>4</a:t>
                      </a:r>
                      <a:r>
                        <a:rPr lang="en-US" sz="1800" kern="100" dirty="0" smtClean="0">
                          <a:effectLst/>
                        </a:rPr>
                        <a:t>~10</a:t>
                      </a:r>
                      <a:r>
                        <a:rPr lang="en-US" altLang="zh-TW" sz="1800" kern="100" dirty="0" smtClean="0">
                          <a:effectLst/>
                        </a:rPr>
                        <a:t>8</a:t>
                      </a:r>
                      <a:r>
                        <a:rPr lang="en-US" sz="1800" kern="100" dirty="0" smtClean="0">
                          <a:effectLst/>
                        </a:rPr>
                        <a:t>/10/1</a:t>
                      </a:r>
                      <a:r>
                        <a:rPr lang="en-US" altLang="zh-TW" sz="1800" kern="100" dirty="0" smtClean="0">
                          <a:effectLst/>
                        </a:rPr>
                        <a:t>6</a:t>
                      </a:r>
                      <a:endParaRPr lang="en-US" sz="1800" kern="100" dirty="0" smtClean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第一次</a:t>
                      </a:r>
                      <a:r>
                        <a:rPr lang="zh-TW" sz="1800" kern="100" dirty="0" smtClean="0">
                          <a:effectLst/>
                        </a:rPr>
                        <a:t>期中考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effectLst/>
                        </a:rPr>
                        <a:t>108/11/17</a:t>
                      </a:r>
                      <a:endParaRPr lang="zh-TW" altLang="zh-TW" sz="1800" kern="100" dirty="0" smtClean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Times New Roman"/>
                          <a:ea typeface="新細明體"/>
                        </a:rPr>
                        <a:t>商教學會英語能力檢定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9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</a:t>
                      </a:r>
                      <a:r>
                        <a:rPr lang="en-US" altLang="zh-TW" sz="1800" kern="100" dirty="0" smtClean="0">
                          <a:effectLst/>
                        </a:rPr>
                        <a:t>8</a:t>
                      </a:r>
                      <a:r>
                        <a:rPr lang="en-US" sz="1800" kern="100" dirty="0" smtClean="0">
                          <a:effectLst/>
                        </a:rPr>
                        <a:t>/11/27~11/29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第二次期中考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2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</a:t>
                      </a:r>
                      <a:r>
                        <a:rPr lang="en-US" altLang="zh-TW" sz="1800" kern="100" dirty="0" smtClean="0">
                          <a:effectLst/>
                        </a:rPr>
                        <a:t>8</a:t>
                      </a:r>
                      <a:r>
                        <a:rPr lang="en-US" sz="1800" kern="100" dirty="0" smtClean="0">
                          <a:effectLst/>
                        </a:rPr>
                        <a:t>/12/</a:t>
                      </a:r>
                      <a:r>
                        <a:rPr lang="en-US" altLang="zh-TW" sz="1800" kern="100" dirty="0" smtClean="0">
                          <a:effectLst/>
                        </a:rPr>
                        <a:t>17</a:t>
                      </a:r>
                      <a:endParaRPr lang="en-US" sz="1800" kern="100" dirty="0" smtClean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一二</a:t>
                      </a:r>
                      <a:r>
                        <a:rPr lang="zh-TW" sz="1800" kern="100" dirty="0" smtClean="0">
                          <a:effectLst/>
                        </a:rPr>
                        <a:t>年級學藝</a:t>
                      </a:r>
                      <a:r>
                        <a:rPr lang="zh-TW" sz="1800" kern="100" dirty="0">
                          <a:effectLst/>
                        </a:rPr>
                        <a:t>競試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0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</a:t>
                      </a:r>
                      <a:r>
                        <a:rPr lang="en-US" altLang="zh-TW" sz="1800" kern="100" dirty="0" smtClean="0">
                          <a:effectLst/>
                        </a:rPr>
                        <a:t>9</a:t>
                      </a:r>
                      <a:r>
                        <a:rPr lang="en-US" sz="1800" kern="100" dirty="0" smtClean="0">
                          <a:effectLst/>
                        </a:rPr>
                        <a:t>/1/1</a:t>
                      </a:r>
                      <a:r>
                        <a:rPr lang="en-US" altLang="zh-TW" sz="1800" kern="100" dirty="0" smtClean="0">
                          <a:effectLst/>
                        </a:rPr>
                        <a:t>4</a:t>
                      </a:r>
                      <a:r>
                        <a:rPr lang="en-US" sz="1800" kern="100" dirty="0" smtClean="0">
                          <a:effectLst/>
                        </a:rPr>
                        <a:t>~10</a:t>
                      </a:r>
                      <a:r>
                        <a:rPr lang="en-US" altLang="zh-TW" sz="1800" kern="100" dirty="0" smtClean="0">
                          <a:effectLst/>
                        </a:rPr>
                        <a:t>9</a:t>
                      </a:r>
                      <a:r>
                        <a:rPr lang="en-US" sz="1800" kern="100" dirty="0" smtClean="0">
                          <a:effectLst/>
                        </a:rPr>
                        <a:t>/1/1</a:t>
                      </a:r>
                      <a:r>
                        <a:rPr lang="en-US" altLang="zh-TW" sz="1800" kern="100" dirty="0" smtClean="0">
                          <a:effectLst/>
                        </a:rPr>
                        <a:t>6</a:t>
                      </a:r>
                      <a:endParaRPr lang="en-US" sz="1800" kern="100" dirty="0" smtClean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期末考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5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109/2/3~2/7</a:t>
                      </a:r>
                      <a:endParaRPr lang="en-US" altLang="zh-TW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</a:rPr>
                        <a:t>寒假輔導</a:t>
                      </a:r>
                      <a:endParaRPr lang="zh-TW" altLang="zh-TW" sz="18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4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393266" y="1363436"/>
            <a:ext cx="5129543" cy="4514851"/>
          </a:xfrm>
        </p:spPr>
        <p:txBody>
          <a:bodyPr>
            <a:normAutofit fontScale="90000"/>
          </a:bodyPr>
          <a:lstStyle/>
          <a:p>
            <a:r>
              <a:rPr kumimoji="1" lang="zh-TW" altLang="en-US" sz="2000" dirty="0" smtClean="0">
                <a:solidFill>
                  <a:srgbClr val="FFFF00"/>
                </a:solidFill>
              </a:rPr>
              <a:t>導       師：黃錦照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en-US" altLang="zh-TW" sz="20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zh-TW" altLang="en-US" sz="2000" dirty="0" smtClean="0">
                <a:solidFill>
                  <a:srgbClr val="FFFF00"/>
                </a:solidFill>
              </a:rPr>
              <a:t>教師證</a:t>
            </a:r>
            <a:r>
              <a:rPr kumimoji="1" lang="zh-TW" altLang="en-US" sz="2000" dirty="0">
                <a:solidFill>
                  <a:srgbClr val="FFFF00"/>
                </a:solidFill>
              </a:rPr>
              <a:t>書</a:t>
            </a:r>
            <a:r>
              <a:rPr kumimoji="1" lang="zh-TW" altLang="en-US" sz="2000" dirty="0" smtClean="0">
                <a:solidFill>
                  <a:srgbClr val="FFFF00"/>
                </a:solidFill>
              </a:rPr>
              <a:t>：教育部講師證</a:t>
            </a:r>
            <a:r>
              <a:rPr kumimoji="1" lang="en-US" altLang="zh-TW" sz="2000" dirty="0">
                <a:solidFill>
                  <a:srgbClr val="FFFF00"/>
                </a:solidFill>
              </a:rPr>
              <a:t/>
            </a:r>
            <a:br>
              <a:rPr kumimoji="1" lang="en-US" altLang="zh-TW" sz="2000" dirty="0">
                <a:solidFill>
                  <a:srgbClr val="FFFF00"/>
                </a:solidFill>
              </a:rPr>
            </a:br>
            <a:r>
              <a:rPr kumimoji="1" lang="en-US" altLang="zh-TW" sz="2000" dirty="0">
                <a:solidFill>
                  <a:srgbClr val="FFFF00"/>
                </a:solidFill>
              </a:rPr>
              <a:t>                  </a:t>
            </a:r>
            <a:r>
              <a:rPr kumimoji="1" lang="zh-TW" altLang="en-US" sz="2000" dirty="0" smtClean="0">
                <a:solidFill>
                  <a:srgbClr val="FFFF00"/>
                </a:solidFill>
              </a:rPr>
              <a:t>中等學校觀光事業科</a:t>
            </a:r>
            <a:r>
              <a:rPr kumimoji="1" lang="en-US" altLang="zh-TW" sz="2000" dirty="0">
                <a:solidFill>
                  <a:srgbClr val="FFFF00"/>
                </a:solidFill>
              </a:rPr>
              <a:t/>
            </a:r>
            <a:br>
              <a:rPr kumimoji="1" lang="en-US" altLang="zh-TW" sz="2000" dirty="0">
                <a:solidFill>
                  <a:srgbClr val="FFFF00"/>
                </a:solidFill>
              </a:rPr>
            </a:br>
            <a:r>
              <a:rPr kumimoji="1" lang="en-US" altLang="zh-TW" sz="2000" dirty="0">
                <a:solidFill>
                  <a:srgbClr val="FFFF00"/>
                </a:solidFill>
              </a:rPr>
              <a:t>                  </a:t>
            </a:r>
            <a:r>
              <a:rPr kumimoji="1" lang="zh-TW" altLang="en-US" sz="2000" dirty="0" smtClean="0">
                <a:solidFill>
                  <a:srgbClr val="FFFF00"/>
                </a:solidFill>
              </a:rPr>
              <a:t>中等學校餐飲管理科</a:t>
            </a:r>
            <a:r>
              <a:rPr kumimoji="1" lang="en-US" altLang="zh-TW" sz="2000" dirty="0">
                <a:solidFill>
                  <a:srgbClr val="FFFF00"/>
                </a:solidFill>
              </a:rPr>
              <a:t/>
            </a:r>
            <a:br>
              <a:rPr kumimoji="1" lang="en-US" altLang="zh-TW" sz="2000" dirty="0">
                <a:solidFill>
                  <a:srgbClr val="FFFF00"/>
                </a:solidFill>
              </a:rPr>
            </a:br>
            <a:r>
              <a:rPr kumimoji="1" lang="zh-TW" altLang="en-US" sz="2000" dirty="0" smtClean="0">
                <a:solidFill>
                  <a:srgbClr val="FFFF00"/>
                </a:solidFill>
              </a:rPr>
              <a:t>                  中等學校數學科</a:t>
            </a:r>
            <a:r>
              <a:rPr kumimoji="1" lang="en-US" altLang="zh-TW" sz="2000" dirty="0">
                <a:solidFill>
                  <a:srgbClr val="FFFF00"/>
                </a:solidFill>
              </a:rPr>
              <a:t/>
            </a:r>
            <a:br>
              <a:rPr kumimoji="1" lang="en-US" altLang="zh-TW" sz="2000" dirty="0">
                <a:solidFill>
                  <a:srgbClr val="FFFF00"/>
                </a:solidFill>
              </a:rPr>
            </a:br>
            <a:r>
              <a:rPr kumimoji="1" lang="zh-TW" altLang="en-US" sz="2000" dirty="0">
                <a:solidFill>
                  <a:srgbClr val="FFFF00"/>
                </a:solidFill>
              </a:rPr>
              <a:t>                  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zh-TW" altLang="en-US" sz="2000" dirty="0" smtClean="0">
                <a:solidFill>
                  <a:srgbClr val="FFFF00"/>
                </a:solidFill>
              </a:rPr>
              <a:t>專業證照：調酒丙級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en-US" altLang="zh-TW" sz="2000" dirty="0">
                <a:solidFill>
                  <a:srgbClr val="FFFF00"/>
                </a:solidFill>
              </a:rPr>
              <a:t> 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>                 </a:t>
            </a:r>
            <a:r>
              <a:rPr kumimoji="1" lang="zh-TW" altLang="en-US" sz="2000" dirty="0" smtClean="0">
                <a:solidFill>
                  <a:srgbClr val="FFFF00"/>
                </a:solidFill>
              </a:rPr>
              <a:t>餐旅服務丙級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en-US" altLang="zh-TW" sz="2000" dirty="0">
                <a:solidFill>
                  <a:srgbClr val="FFFF00"/>
                </a:solidFill>
              </a:rPr>
              <a:t> 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>                 </a:t>
            </a:r>
            <a:r>
              <a:rPr kumimoji="1" lang="zh-TW" altLang="en-US" sz="2000" dirty="0" smtClean="0">
                <a:solidFill>
                  <a:srgbClr val="FFFF00"/>
                </a:solidFill>
              </a:rPr>
              <a:t>華語導遊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zh-TW" altLang="en-US" sz="2000" dirty="0" smtClean="0">
                <a:solidFill>
                  <a:srgbClr val="FFFF00"/>
                </a:solidFill>
              </a:rPr>
              <a:t>                  外語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>(</a:t>
            </a:r>
            <a:r>
              <a:rPr kumimoji="1" lang="zh-TW" altLang="en-US" sz="2000" dirty="0" smtClean="0">
                <a:solidFill>
                  <a:srgbClr val="FFFF00"/>
                </a:solidFill>
              </a:rPr>
              <a:t>英語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>)</a:t>
            </a:r>
            <a:r>
              <a:rPr kumimoji="1" lang="zh-TW" altLang="en-US" sz="2000" dirty="0" smtClean="0">
                <a:solidFill>
                  <a:srgbClr val="FFFF00"/>
                </a:solidFill>
              </a:rPr>
              <a:t>領隊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zh-TW" altLang="en-US" sz="2000" dirty="0">
                <a:solidFill>
                  <a:srgbClr val="FFFF00"/>
                </a:solidFill>
              </a:rPr>
              <a:t> </a:t>
            </a:r>
            <a:r>
              <a:rPr kumimoji="1" lang="zh-TW" altLang="en-US" sz="2000" dirty="0" smtClean="0">
                <a:solidFill>
                  <a:srgbClr val="FFFF00"/>
                </a:solidFill>
              </a:rPr>
              <a:t>                 飲料調製丙級監評人員</a:t>
            </a:r>
            <a:r>
              <a:rPr kumimoji="1" lang="en-US" altLang="zh-TW" sz="2000" dirty="0">
                <a:solidFill>
                  <a:srgbClr val="FFFF00"/>
                </a:solidFill>
              </a:rPr>
              <a:t/>
            </a:r>
            <a:br>
              <a:rPr kumimoji="1" lang="en-US" altLang="zh-TW" sz="2000" dirty="0">
                <a:solidFill>
                  <a:srgbClr val="FFFF00"/>
                </a:solidFill>
              </a:rPr>
            </a:br>
            <a:r>
              <a:rPr kumimoji="1" lang="en-US" altLang="zh-TW" sz="20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zh-TW" altLang="en-US" sz="2000" dirty="0" smtClean="0">
                <a:solidFill>
                  <a:srgbClr val="FFFF00"/>
                </a:solidFill>
              </a:rPr>
              <a:t>導師手機：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>0935-908187</a:t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zh-TW" altLang="en-US" sz="2000" dirty="0" smtClean="0">
                <a:solidFill>
                  <a:srgbClr val="FFFF00"/>
                </a:solidFill>
              </a:rPr>
              <a:t>辦  公  室：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>04-2233-4105</a:t>
            </a:r>
            <a:r>
              <a:rPr kumimoji="1" lang="zh-TW" altLang="en-US" sz="2000" dirty="0" smtClean="0">
                <a:solidFill>
                  <a:srgbClr val="FFFF00"/>
                </a:solidFill>
              </a:rPr>
              <a:t>＃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>6155</a:t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zh-TW" altLang="en-US" sz="2000" dirty="0" smtClean="0">
                <a:solidFill>
                  <a:srgbClr val="FFFF00"/>
                </a:solidFill>
              </a:rPr>
              <a:t>教官室（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>24HR)</a:t>
            </a:r>
            <a:r>
              <a:rPr kumimoji="1" lang="zh-TW" altLang="en-US" sz="2000" dirty="0" smtClean="0">
                <a:solidFill>
                  <a:srgbClr val="FFFF00"/>
                </a:solidFill>
              </a:rPr>
              <a:t>：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>04-2233-5972</a:t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en-US" altLang="zh-TW" sz="2000" dirty="0" smtClean="0"/>
              <a:t/>
            </a:r>
            <a:br>
              <a:rPr kumimoji="1" lang="en-US" altLang="zh-TW" sz="2000" dirty="0" smtClean="0"/>
            </a:br>
            <a:endParaRPr kumimoji="1" lang="zh-TW" altLang="en-US" sz="2000" dirty="0"/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653038" y="383952"/>
            <a:ext cx="3710019" cy="590151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 smtClean="0"/>
              <a:t>導</a:t>
            </a:r>
            <a:r>
              <a:rPr kumimoji="1" lang="en-US" altLang="zh-TW" sz="3600" dirty="0" smtClean="0"/>
              <a:t> </a:t>
            </a:r>
            <a:r>
              <a:rPr kumimoji="1" lang="zh-TW" altLang="en-US" sz="3600" dirty="0" smtClean="0"/>
              <a:t>師</a:t>
            </a:r>
            <a:r>
              <a:rPr kumimoji="1" lang="en-US" altLang="zh-TW" sz="3600" dirty="0" smtClean="0"/>
              <a:t> </a:t>
            </a:r>
            <a:r>
              <a:rPr kumimoji="1" lang="zh-TW" altLang="en-US" sz="3600" dirty="0" smtClean="0"/>
              <a:t>簡</a:t>
            </a:r>
            <a:r>
              <a:rPr kumimoji="1" lang="en-US" altLang="zh-TW" sz="3600" dirty="0" smtClean="0"/>
              <a:t> </a:t>
            </a:r>
            <a:r>
              <a:rPr kumimoji="1" lang="zh-TW" altLang="en-US" sz="3600" dirty="0" smtClean="0"/>
              <a:t>介</a:t>
            </a:r>
            <a:endParaRPr kumimoji="1"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911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 txBox="1">
            <a:spLocks noChangeArrowheads="1"/>
          </p:cNvSpPr>
          <p:nvPr/>
        </p:nvSpPr>
        <p:spPr bwMode="auto">
          <a:xfrm>
            <a:off x="1802535" y="578572"/>
            <a:ext cx="50974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8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學分制</a:t>
            </a:r>
            <a:r>
              <a:rPr lang="en-US" altLang="zh-TW" sz="48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-</a:t>
            </a:r>
            <a:r>
              <a:rPr lang="zh-TW" altLang="en-US" sz="48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畢業條件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539552" y="1556792"/>
          <a:ext cx="799288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838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68525" y="531814"/>
            <a:ext cx="5067300" cy="709612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latin typeface="Times New Roman" panose="02020603050405020304" pitchFamily="18" charset="0"/>
              </a:rPr>
              <a:t>升學考試科目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55650" y="1995488"/>
            <a:ext cx="2789238" cy="641350"/>
            <a:chOff x="657" y="1212"/>
            <a:chExt cx="1757" cy="404"/>
          </a:xfrm>
        </p:grpSpPr>
        <p:sp>
          <p:nvSpPr>
            <p:cNvPr id="46091" name="AutoShape 4"/>
            <p:cNvSpPr>
              <a:spLocks noChangeArrowheads="1"/>
            </p:cNvSpPr>
            <p:nvPr/>
          </p:nvSpPr>
          <p:spPr bwMode="auto">
            <a:xfrm>
              <a:off x="657" y="1253"/>
              <a:ext cx="364" cy="363"/>
            </a:xfrm>
            <a:prstGeom prst="rightArrow">
              <a:avLst>
                <a:gd name="adj1" fmla="val 49861"/>
                <a:gd name="adj2" fmla="val 55922"/>
              </a:avLst>
            </a:prstGeom>
            <a:solidFill>
              <a:srgbClr val="FF6600"/>
            </a:solidFill>
            <a:ln w="31750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46092" name="Text Box 6"/>
            <p:cNvSpPr txBox="1">
              <a:spLocks noChangeArrowheads="1"/>
            </p:cNvSpPr>
            <p:nvPr/>
          </p:nvSpPr>
          <p:spPr bwMode="auto">
            <a:xfrm>
              <a:off x="1066" y="1212"/>
              <a:ext cx="13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3600" dirty="0">
                  <a:latin typeface="Times New Roman" panose="02020603050405020304" pitchFamily="18" charset="0"/>
                </a:rPr>
                <a:t>共同科目</a:t>
              </a:r>
              <a:r>
                <a:rPr lang="en-US" altLang="zh-TW" sz="36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:</a:t>
              </a:r>
            </a:p>
          </p:txBody>
        </p:sp>
      </p:grp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1404938" y="2714625"/>
            <a:ext cx="213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>
                <a:latin typeface="Times New Roman" panose="02020603050405020304" pitchFamily="18" charset="0"/>
              </a:rPr>
              <a:t>專業科目</a:t>
            </a:r>
            <a:r>
              <a:rPr lang="en-US" altLang="zh-TW" sz="360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3598863" y="2060575"/>
            <a:ext cx="1157287" cy="70008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b="1">
                <a:latin typeface="Times New Roman" panose="02020603050405020304" pitchFamily="18" charset="0"/>
                <a:ea typeface="標楷體" panose="03000509000000000000" pitchFamily="65" charset="-120"/>
              </a:rPr>
              <a:t>國文</a:t>
            </a:r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5181600" y="2060575"/>
            <a:ext cx="1157288" cy="70008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b="1">
                <a:latin typeface="Times New Roman" panose="02020603050405020304" pitchFamily="18" charset="0"/>
                <a:ea typeface="標楷體" panose="03000509000000000000" pitchFamily="65" charset="-120"/>
              </a:rPr>
              <a:t>英文</a:t>
            </a:r>
          </a:p>
        </p:txBody>
      </p:sp>
      <p:sp>
        <p:nvSpPr>
          <p:cNvPr id="62476" name="AutoShape 12"/>
          <p:cNvSpPr>
            <a:spLocks noChangeArrowheads="1"/>
          </p:cNvSpPr>
          <p:nvPr/>
        </p:nvSpPr>
        <p:spPr bwMode="auto">
          <a:xfrm>
            <a:off x="6765925" y="2060575"/>
            <a:ext cx="1766888" cy="70008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b="1">
                <a:latin typeface="Times New Roman" panose="02020603050405020304" pitchFamily="18" charset="0"/>
                <a:ea typeface="標楷體" panose="03000509000000000000" pitchFamily="65" charset="-120"/>
              </a:rPr>
              <a:t>數學</a:t>
            </a:r>
            <a:r>
              <a:rPr lang="en-US" altLang="zh-TW" sz="3600" b="1">
                <a:latin typeface="Times New Roman" panose="02020603050405020304" pitchFamily="18" charset="0"/>
                <a:ea typeface="標楷體" panose="03000509000000000000" pitchFamily="65" charset="-120"/>
              </a:rPr>
              <a:t>(B)</a:t>
            </a:r>
          </a:p>
        </p:txBody>
      </p:sp>
      <p:sp>
        <p:nvSpPr>
          <p:cNvPr id="62478" name="AutoShape 14"/>
          <p:cNvSpPr>
            <a:spLocks noChangeArrowheads="1"/>
          </p:cNvSpPr>
          <p:nvPr/>
        </p:nvSpPr>
        <p:spPr bwMode="auto">
          <a:xfrm>
            <a:off x="3168650" y="4370388"/>
            <a:ext cx="5795963" cy="714375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6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36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36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36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餐旅服務、飲料調製</a:t>
            </a: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3203575" y="3435350"/>
            <a:ext cx="4575175" cy="714375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6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36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36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36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餐旅導論</a:t>
            </a:r>
          </a:p>
        </p:txBody>
      </p:sp>
    </p:spTree>
    <p:extLst>
      <p:ext uri="{BB962C8B-B14F-4D97-AF65-F5344CB8AC3E}">
        <p14:creationId xmlns:p14="http://schemas.microsoft.com/office/powerpoint/2010/main" val="20822188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4" grpId="0" animBg="1"/>
      <p:bldP spid="62475" grpId="0" animBg="1"/>
      <p:bldP spid="6247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 txBox="1">
            <a:spLocks noChangeArrowheads="1"/>
          </p:cNvSpPr>
          <p:nvPr/>
        </p:nvSpPr>
        <p:spPr bwMode="auto">
          <a:xfrm>
            <a:off x="1908175" y="347663"/>
            <a:ext cx="67675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400" b="1">
                <a:solidFill>
                  <a:schemeClr val="tx2"/>
                </a:solidFill>
                <a:latin typeface="微軟正黑體" panose="020B0604030504040204" pitchFamily="34" charset="-120"/>
              </a:rPr>
              <a:t>甄選入學成績採計表現</a:t>
            </a:r>
            <a:endParaRPr lang="en-US" altLang="zh-TW" sz="4400" b="1">
              <a:solidFill>
                <a:schemeClr val="tx2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50595267"/>
              </p:ext>
            </p:extLst>
          </p:nvPr>
        </p:nvGraphicFramePr>
        <p:xfrm>
          <a:off x="395537" y="1268760"/>
          <a:ext cx="82801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110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h1129\Desktop\宣導說明會簡報-學習歷程檔案資料運用_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82804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4"/>
          <p:cNvSpPr txBox="1">
            <a:spLocks noChangeArrowheads="1"/>
          </p:cNvSpPr>
          <p:nvPr/>
        </p:nvSpPr>
        <p:spPr bwMode="auto">
          <a:xfrm>
            <a:off x="1462088" y="260350"/>
            <a:ext cx="62928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8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學習歷程檔案</a:t>
            </a:r>
          </a:p>
        </p:txBody>
      </p:sp>
    </p:spTree>
    <p:extLst>
      <p:ext uri="{BB962C8B-B14F-4D97-AF65-F5344CB8AC3E}">
        <p14:creationId xmlns:p14="http://schemas.microsoft.com/office/powerpoint/2010/main" val="7263832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333375"/>
            <a:ext cx="6291263" cy="709613"/>
          </a:xfrm>
        </p:spPr>
        <p:txBody>
          <a:bodyPr/>
          <a:lstStyle/>
          <a:p>
            <a:pPr algn="ctr"/>
            <a:r>
              <a:rPr lang="zh-TW" altLang="en-US" b="1" smtClean="0">
                <a:latin typeface="微軟正黑體" panose="020B0604030504040204" pitchFamily="34" charset="-120"/>
              </a:rPr>
              <a:t>夜輔升學輔導課程</a:t>
            </a:r>
          </a:p>
        </p:txBody>
      </p:sp>
      <p:graphicFrame>
        <p:nvGraphicFramePr>
          <p:cNvPr id="9" name="資料庫圖表 8"/>
          <p:cNvGraphicFramePr/>
          <p:nvPr/>
        </p:nvGraphicFramePr>
        <p:xfrm>
          <a:off x="395536" y="1412776"/>
          <a:ext cx="8280919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19277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1"/>
          <p:cNvSpPr txBox="1">
            <a:spLocks/>
          </p:cNvSpPr>
          <p:nvPr/>
        </p:nvSpPr>
        <p:spPr>
          <a:xfrm>
            <a:off x="242362" y="463265"/>
            <a:ext cx="8665625" cy="87120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91425" rIns="91425" bIns="9142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 fontAlgn="auto">
              <a:defRPr/>
            </a:pPr>
            <a:r>
              <a:rPr kumimoji="0" lang="en-US" altLang="zh-TW" sz="36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kumimoji="0" lang="zh-TW" altLang="en-US" sz="36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學年度四技二專餐旅群報考狀況</a:t>
            </a:r>
            <a:endParaRPr kumimoji="0" lang="en-US" altLang="zh-TW" sz="36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971550" y="1989138"/>
            <a:ext cx="6696075" cy="4500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342900" indent="-342900" fontAlgn="auto">
              <a:lnSpc>
                <a:spcPct val="150000"/>
              </a:lnSpc>
              <a:spcBef>
                <a:spcPts val="363"/>
              </a:spcBef>
              <a:buSzTx/>
              <a:buFont typeface="Wingdings" panose="05000000000000000000" pitchFamily="2" charset="2"/>
              <a:buChar char="l"/>
              <a:defRPr/>
            </a:pPr>
            <a:r>
              <a:rPr kumimoji="0" lang="zh-TW" altLang="en-US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統測報名人數</a:t>
            </a:r>
            <a:r>
              <a:rPr kumimoji="0" lang="en-US" altLang="zh-TW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:19,291</a:t>
            </a:r>
            <a:r>
              <a:rPr kumimoji="0" lang="zh-TW" altLang="en-US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kumimoji="0" lang="en-US" altLang="zh-TW" sz="2400" kern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auto">
              <a:lnSpc>
                <a:spcPct val="150000"/>
              </a:lnSpc>
              <a:spcBef>
                <a:spcPts val="363"/>
              </a:spcBef>
              <a:buSzTx/>
              <a:buFont typeface="Wingdings" panose="05000000000000000000" pitchFamily="2" charset="2"/>
              <a:buChar char="l"/>
              <a:defRPr/>
            </a:pPr>
            <a:r>
              <a:rPr kumimoji="0" lang="zh-TW" altLang="en-US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國立甄選</a:t>
            </a:r>
            <a:r>
              <a:rPr kumimoji="0" lang="en-US" altLang="zh-TW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kumimoji="0" lang="zh-TW" altLang="en-US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聯合登記名額合計</a:t>
            </a:r>
            <a:r>
              <a:rPr kumimoji="0" lang="en-US" altLang="zh-TW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:715</a:t>
            </a:r>
            <a:r>
              <a:rPr kumimoji="0" lang="zh-TW" altLang="en-US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kumimoji="0" lang="en-US" altLang="zh-TW" sz="2400" kern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auto">
              <a:lnSpc>
                <a:spcPct val="150000"/>
              </a:lnSpc>
              <a:spcBef>
                <a:spcPts val="363"/>
              </a:spcBef>
              <a:buSzTx/>
              <a:buFont typeface="Wingdings" panose="05000000000000000000" pitchFamily="2" charset="2"/>
              <a:buChar char="l"/>
              <a:defRPr/>
            </a:pPr>
            <a:r>
              <a:rPr kumimoji="0" lang="zh-TW" altLang="en-US" sz="24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國立學校錄取率</a:t>
            </a:r>
            <a:r>
              <a:rPr kumimoji="0" lang="en-US" altLang="zh-TW" sz="24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3.7%</a:t>
            </a:r>
          </a:p>
          <a:p>
            <a:pPr fontAlgn="auto">
              <a:lnSpc>
                <a:spcPct val="150000"/>
              </a:lnSpc>
              <a:spcBef>
                <a:spcPts val="363"/>
              </a:spcBef>
              <a:buSzTx/>
              <a:buFont typeface="Roboto Condensed"/>
              <a:buNone/>
              <a:defRPr/>
            </a:pPr>
            <a:r>
              <a:rPr kumimoji="0" lang="zh-TW" altLang="en-US" sz="24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kumimoji="0" lang="en-US" altLang="zh-TW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kumimoji="0" lang="en-US" altLang="zh-TW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kumimoji="0" lang="zh-TW" altLang="en-US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考生當中只有</a:t>
            </a:r>
            <a:r>
              <a:rPr kumimoji="0" lang="en-US" altLang="zh-TW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3.7</a:t>
            </a:r>
            <a:r>
              <a:rPr kumimoji="0" lang="zh-TW" altLang="en-US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位為國立科大學生</a:t>
            </a:r>
            <a:r>
              <a:rPr kumimoji="0" lang="en-US" altLang="zh-TW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fontAlgn="auto">
              <a:spcBef>
                <a:spcPts val="363"/>
              </a:spcBef>
              <a:buSzTx/>
              <a:buFont typeface="Roboto Condensed"/>
              <a:buNone/>
              <a:defRPr/>
            </a:pPr>
            <a:endParaRPr kumimoji="0" lang="en-US" altLang="zh-TW" sz="2400" kern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86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57200" y="1341438"/>
          <a:ext cx="8229600" cy="504031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62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69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120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8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班級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姓名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校名</a:t>
                      </a:r>
                      <a:endParaRPr lang="zh-TW" sz="2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系科組學程名稱</a:t>
                      </a:r>
                      <a:endParaRPr lang="zh-TW" sz="2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21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觀三甲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余顏竹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國立澎湖科技大學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海洋遊憩系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821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觀三甲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林子聖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國立高雄科技大學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觀光管理系（燕巢校區）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821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林子聖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國立高雄餐旅大學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旅運管理系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821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林子聖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國立屏東大學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休閒事業經營學系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821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林冠榮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國立高雄餐旅大學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旅運管理系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821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林翊婷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國立高雄餐旅大學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休閒暨遊憩管理系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821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張佑瑄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國立勤益科技大學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休閒產業管理系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821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張佑瑄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國立高雄餐旅大學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休閒暨遊憩管理系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821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張華婷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國立澎湖科技大學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觀光休閒系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821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張華婷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國立高雄餐旅大學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休閒暨遊憩管理系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299368" y="435417"/>
            <a:ext cx="6545263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800" b="1" kern="0" dirty="0">
                <a:latin typeface="Times New Roman" pitchFamily="18" charset="0"/>
                <a:ea typeface="微軟正黑體" pitchFamily="34" charset="-120"/>
              </a:rPr>
              <a:t>108</a:t>
            </a:r>
            <a:r>
              <a:rPr lang="zh-TW" altLang="en-US" sz="4800" b="1" kern="0" dirty="0">
                <a:latin typeface="Times New Roman" pitchFamily="18" charset="0"/>
                <a:ea typeface="微軟正黑體" pitchFamily="34" charset="-120"/>
              </a:rPr>
              <a:t>年度國立升學榜</a:t>
            </a:r>
            <a:r>
              <a:rPr lang="zh-TW" altLang="en-US" sz="4800" b="1" kern="0" dirty="0" smtClean="0">
                <a:latin typeface="Times New Roman" pitchFamily="18" charset="0"/>
                <a:ea typeface="微軟正黑體" pitchFamily="34" charset="-120"/>
              </a:rPr>
              <a:t>單</a:t>
            </a:r>
            <a:r>
              <a:rPr lang="en-US" altLang="zh-TW" sz="4800" b="1" kern="0" dirty="0" smtClean="0">
                <a:latin typeface="Times New Roman" pitchFamily="18" charset="0"/>
                <a:ea typeface="微軟正黑體" pitchFamily="34" charset="-120"/>
              </a:rPr>
              <a:t>-1</a:t>
            </a:r>
            <a:endParaRPr lang="en-US" altLang="zh-TW" sz="4800" b="1" kern="0" dirty="0">
              <a:latin typeface="Times New Roman" pitchFamily="18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4836527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57200" y="1341438"/>
          <a:ext cx="8229600" cy="520065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62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69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120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8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班級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姓名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校名</a:t>
                      </a:r>
                      <a:endParaRPr lang="zh-TW" sz="2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系科組學程名稱</a:t>
                      </a:r>
                      <a:endParaRPr lang="zh-TW" sz="2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觀三甲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陳沂靖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國立澎湖科技大學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海洋遊憩系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9124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觀三甲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葉亦軒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國立澎湖科技大學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觀光休閒系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葉凱軒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國立高雄餐旅大學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旅運管理系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劉彥蕎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國立屏東科技大學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休閒運動健康系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觀三乙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杜孝恩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國立高雄餐旅大學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休閒暨遊憩管理系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觀三乙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廖易琳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國立澎湖科技大學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餐旅管理系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觀三乙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李筠捷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國立澎湖科技大學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餐旅管理系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觀三乙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李憲政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國立高雄餐旅大學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旅館管理系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觀三乙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林湘晴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國立高雄餐旅大學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旅館管理系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觀三乙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賴悅心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國立高雄餐旅大學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旅館管理系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561522" y="333374"/>
            <a:ext cx="6545263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800" b="1" kern="0" dirty="0">
                <a:latin typeface="Times New Roman" pitchFamily="18" charset="0"/>
                <a:ea typeface="微軟正黑體" pitchFamily="34" charset="-120"/>
              </a:rPr>
              <a:t>108</a:t>
            </a:r>
            <a:r>
              <a:rPr lang="zh-TW" altLang="en-US" sz="4800" b="1" kern="0" dirty="0">
                <a:latin typeface="Times New Roman" pitchFamily="18" charset="0"/>
                <a:ea typeface="微軟正黑體" pitchFamily="34" charset="-120"/>
              </a:rPr>
              <a:t>年度國立升學榜單</a:t>
            </a:r>
            <a:r>
              <a:rPr lang="en-US" altLang="zh-TW" sz="4800" b="1" kern="0" dirty="0">
                <a:latin typeface="Times New Roman" pitchFamily="18" charset="0"/>
                <a:ea typeface="微軟正黑體" pitchFamily="34" charset="-120"/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672657462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08000" y="944562"/>
          <a:ext cx="8229600" cy="562437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62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69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120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6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班級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姓名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校名</a:t>
                      </a:r>
                      <a:endParaRPr lang="zh-TW" sz="2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系科組學程名稱</a:t>
                      </a:r>
                      <a:endParaRPr lang="zh-TW" sz="2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90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觀三丙</a:t>
                      </a:r>
                    </a:p>
                  </a:txBody>
                  <a:tcPr marL="7620" marR="7620" marT="76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洪郁庭</a:t>
                      </a:r>
                    </a:p>
                  </a:txBody>
                  <a:tcPr marL="7620" marR="7620" marT="76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國立澎湖科技大學</a:t>
                      </a:r>
                    </a:p>
                  </a:txBody>
                  <a:tcPr marL="7620" marR="7620" marT="76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觀光休閒系</a:t>
                      </a:r>
                    </a:p>
                  </a:txBody>
                  <a:tcPr marL="7620" marR="7620" marT="7624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6364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觀三丙</a:t>
                      </a:r>
                    </a:p>
                  </a:txBody>
                  <a:tcPr marL="7620" marR="7620" marT="76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張馨惠</a:t>
                      </a:r>
                    </a:p>
                  </a:txBody>
                  <a:tcPr marL="7620" marR="7620" marT="76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國立高雄餐旅大學</a:t>
                      </a:r>
                    </a:p>
                  </a:txBody>
                  <a:tcPr marL="7620" marR="7620" marT="76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旅館管理系</a:t>
                      </a:r>
                    </a:p>
                  </a:txBody>
                  <a:tcPr marL="7620" marR="7620" marT="7624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6364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觀三丙</a:t>
                      </a:r>
                    </a:p>
                  </a:txBody>
                  <a:tcPr marL="7620" marR="7620" marT="76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程皓暐</a:t>
                      </a:r>
                    </a:p>
                  </a:txBody>
                  <a:tcPr marL="7620" marR="7620" marT="76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國立高雄餐旅大學</a:t>
                      </a:r>
                    </a:p>
                  </a:txBody>
                  <a:tcPr marL="7620" marR="7620" marT="76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旅館管理系</a:t>
                      </a:r>
                    </a:p>
                  </a:txBody>
                  <a:tcPr marL="7620" marR="7620" marT="7624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6364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zh-TW" alt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觀三甲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吳宥萱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國立高雄餐旅大學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航空暨運輸服務管理系</a:t>
                      </a:r>
                    </a:p>
                  </a:txBody>
                  <a:tcPr marL="7620" marR="7620" marT="7621" marB="0" anchor="b"/>
                </a:tc>
                <a:extLst>
                  <a:ext uri="{0D108BD9-81ED-4DB2-BD59-A6C34878D82A}">
                    <a16:rowId xmlns:a16="http://schemas.microsoft.com/office/drawing/2014/main" xmlns="" val="4043004539"/>
                  </a:ext>
                </a:extLst>
              </a:tr>
              <a:tr h="516364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zh-TW" alt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觀三甲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蔡逸霖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國立高雄餐旅大學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旅運管理系</a:t>
                      </a:r>
                    </a:p>
                  </a:txBody>
                  <a:tcPr marL="7620" marR="7620" marT="7621" marB="0" anchor="b"/>
                </a:tc>
                <a:extLst>
                  <a:ext uri="{0D108BD9-81ED-4DB2-BD59-A6C34878D82A}">
                    <a16:rowId xmlns:a16="http://schemas.microsoft.com/office/drawing/2014/main" xmlns="" val="368459643"/>
                  </a:ext>
                </a:extLst>
              </a:tr>
              <a:tr h="516364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zh-TW" alt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觀三乙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林家伶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國立勤益科技大學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休閒產業管理系</a:t>
                      </a:r>
                    </a:p>
                  </a:txBody>
                  <a:tcPr marL="7620" marR="7620" marT="7621" marB="0" anchor="b"/>
                </a:tc>
                <a:extLst>
                  <a:ext uri="{0D108BD9-81ED-4DB2-BD59-A6C34878D82A}">
                    <a16:rowId xmlns:a16="http://schemas.microsoft.com/office/drawing/2014/main" xmlns="" val="3708091802"/>
                  </a:ext>
                </a:extLst>
              </a:tr>
              <a:tr h="516364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zh-TW" alt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觀三乙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陳雅雯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國立臺中科技大學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休閒事業經營系</a:t>
                      </a:r>
                    </a:p>
                  </a:txBody>
                  <a:tcPr marL="7620" marR="7620" marT="7621" marB="0" anchor="b"/>
                </a:tc>
                <a:extLst>
                  <a:ext uri="{0D108BD9-81ED-4DB2-BD59-A6C34878D82A}">
                    <a16:rowId xmlns:a16="http://schemas.microsoft.com/office/drawing/2014/main" xmlns="" val="46709386"/>
                  </a:ext>
                </a:extLst>
              </a:tr>
              <a:tr h="516364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zh-TW" alt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觀三乙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鄭龍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國立高雄餐旅大學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西餐廚藝系</a:t>
                      </a:r>
                    </a:p>
                  </a:txBody>
                  <a:tcPr marL="7620" marR="7620" marT="7621" marB="0" anchor="b"/>
                </a:tc>
                <a:extLst>
                  <a:ext uri="{0D108BD9-81ED-4DB2-BD59-A6C34878D82A}">
                    <a16:rowId xmlns:a16="http://schemas.microsoft.com/office/drawing/2014/main" xmlns="" val="3596177448"/>
                  </a:ext>
                </a:extLst>
              </a:tr>
              <a:tr h="433162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zh-TW" alt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觀三丙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黃敏滋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國立高雄科技大學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觀光管理</a:t>
                      </a:r>
                      <a:r>
                        <a:rPr kumimoji="0"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系</a:t>
                      </a:r>
                      <a:endParaRPr kumimoji="0" lang="zh-TW" altLang="en-U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1" marB="0" anchor="b"/>
                </a:tc>
                <a:extLst>
                  <a:ext uri="{0D108BD9-81ED-4DB2-BD59-A6C34878D82A}">
                    <a16:rowId xmlns:a16="http://schemas.microsoft.com/office/drawing/2014/main" xmlns="" val="2051434095"/>
                  </a:ext>
                </a:extLst>
              </a:tr>
              <a:tr h="60439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zh-TW" alt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觀三丙</a:t>
                      </a:r>
                      <a:endParaRPr kumimoji="0" lang="en-US" altLang="zh-TW" sz="1800" b="0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rtl="0" eaLnBrk="1" fontAlgn="b" latinLnBrk="0" hangingPunct="1"/>
                      <a:r>
                        <a:rPr kumimoji="0" lang="zh-TW" alt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觀三丙</a:t>
                      </a:r>
                      <a:endParaRPr kumimoji="0" lang="zh-TW" altLang="en-US" sz="1800" b="0" i="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鄭昱</a:t>
                      </a:r>
                      <a:r>
                        <a:rPr kumimoji="0"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昭</a:t>
                      </a:r>
                      <a:endParaRPr kumimoji="0" lang="en-US" altLang="zh-TW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kumimoji="0"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林星汝</a:t>
                      </a:r>
                      <a:endParaRPr kumimoji="0" lang="zh-TW" altLang="en-U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國立澎湖科技</a:t>
                      </a:r>
                      <a:r>
                        <a:rPr kumimoji="0"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大學</a:t>
                      </a:r>
                      <a:endParaRPr kumimoji="0" lang="en-US" altLang="zh-TW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kumimoji="0"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國立臺北護理大學</a:t>
                      </a:r>
                      <a:endParaRPr kumimoji="0" lang="zh-TW" altLang="en-U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觀光休閒</a:t>
                      </a:r>
                      <a:r>
                        <a:rPr kumimoji="0"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系</a:t>
                      </a:r>
                      <a:endParaRPr kumimoji="0" lang="en-US" altLang="zh-TW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kumimoji="0"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休閒產業管理系</a:t>
                      </a:r>
                      <a:endParaRPr kumimoji="0" lang="zh-TW" altLang="en-U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1" marB="0" anchor="b"/>
                </a:tc>
                <a:extLst>
                  <a:ext uri="{0D108BD9-81ED-4DB2-BD59-A6C34878D82A}">
                    <a16:rowId xmlns:a16="http://schemas.microsoft.com/office/drawing/2014/main" xmlns="" val="3255760582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551277" y="145472"/>
            <a:ext cx="6545262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800" b="1" kern="0" dirty="0">
                <a:latin typeface="Times New Roman" pitchFamily="18" charset="0"/>
                <a:ea typeface="微軟正黑體" pitchFamily="34" charset="-120"/>
              </a:rPr>
              <a:t>108</a:t>
            </a:r>
            <a:r>
              <a:rPr lang="zh-TW" altLang="en-US" sz="4800" b="1" kern="0" dirty="0">
                <a:latin typeface="Times New Roman" pitchFamily="18" charset="0"/>
                <a:ea typeface="微軟正黑體" pitchFamily="34" charset="-120"/>
              </a:rPr>
              <a:t>年度國立升學榜單</a:t>
            </a:r>
            <a:r>
              <a:rPr lang="en-US" altLang="zh-TW" sz="4800" b="1" kern="0" dirty="0">
                <a:latin typeface="Times New Roman" pitchFamily="18" charset="0"/>
                <a:ea typeface="微軟正黑體" pitchFamily="34" charset="-120"/>
              </a:rPr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3708899913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4282" y="214290"/>
            <a:ext cx="8571577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TW" alt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台中市觀光旅遊局服務志工</a:t>
            </a:r>
          </a:p>
        </p:txBody>
      </p:sp>
      <p:pic>
        <p:nvPicPr>
          <p:cNvPr id="6" name="圖片 5" descr="備審用_180331_0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142984"/>
            <a:ext cx="5429264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3783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7074" y="1240652"/>
            <a:ext cx="4425143" cy="5276239"/>
          </a:xfrm>
        </p:spPr>
        <p:txBody>
          <a:bodyPr>
            <a:normAutofit fontScale="90000"/>
          </a:bodyPr>
          <a:lstStyle/>
          <a:p>
            <a:r>
              <a:rPr kumimoji="1" lang="zh-TW" altLang="en-US" sz="2400" dirty="0" smtClean="0">
                <a:solidFill>
                  <a:srgbClr val="FFFF00"/>
                </a:solidFill>
              </a:rPr>
              <a:t>班級人數：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49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人</a:t>
            </a:r>
            <a:r>
              <a:rPr kumimoji="1" lang="en-US" altLang="zh-TW" sz="2400" dirty="0" smtClean="0"/>
              <a:t/>
            </a:r>
            <a:br>
              <a:rPr kumimoji="1" lang="en-US" altLang="zh-TW" sz="2400" dirty="0" smtClean="0"/>
            </a:br>
            <a:r>
              <a:rPr kumimoji="1" lang="zh-TW" altLang="en-US" sz="2400" dirty="0" smtClean="0">
                <a:solidFill>
                  <a:srgbClr val="92D050"/>
                </a:solidFill>
              </a:rPr>
              <a:t>男生：</a:t>
            </a:r>
            <a:r>
              <a:rPr kumimoji="1" lang="en-US" altLang="zh-TW" sz="2400" dirty="0" smtClean="0">
                <a:solidFill>
                  <a:srgbClr val="92D050"/>
                </a:solidFill>
              </a:rPr>
              <a:t>14</a:t>
            </a:r>
            <a:r>
              <a:rPr kumimoji="1" lang="zh-TW" altLang="en-US" sz="2400" dirty="0" smtClean="0">
                <a:solidFill>
                  <a:srgbClr val="92D050"/>
                </a:solidFill>
              </a:rPr>
              <a:t>人      女生：</a:t>
            </a:r>
            <a:r>
              <a:rPr kumimoji="1" lang="en-US" altLang="zh-TW" sz="2400" dirty="0" smtClean="0">
                <a:solidFill>
                  <a:srgbClr val="92D050"/>
                </a:solidFill>
              </a:rPr>
              <a:t>35</a:t>
            </a:r>
            <a:r>
              <a:rPr kumimoji="1" lang="zh-TW" altLang="en-US" sz="2400" dirty="0" smtClean="0">
                <a:solidFill>
                  <a:srgbClr val="92D050"/>
                </a:solidFill>
              </a:rPr>
              <a:t>人</a:t>
            </a:r>
            <a:r>
              <a:rPr kumimoji="1" lang="en-US" altLang="zh-TW" sz="24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400" dirty="0" smtClean="0">
                <a:solidFill>
                  <a:srgbClr val="92D050"/>
                </a:solidFill>
              </a:rPr>
            </a:br>
            <a:r>
              <a:rPr kumimoji="1" lang="zh-TW" altLang="en-US" sz="2400" dirty="0" smtClean="0">
                <a:solidFill>
                  <a:srgbClr val="92D050"/>
                </a:solidFill>
              </a:rPr>
              <a:t>班級屬性：活潑、好動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400" dirty="0" smtClean="0">
                <a:solidFill>
                  <a:srgbClr val="FFFF00"/>
                </a:solidFill>
              </a:rPr>
              <a:t>班級幹部：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班長：梁雅雯        副班長：林芳妤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風紀：李孟姸        學    藝：許儷錦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環保：楊珮萱        衛    生：游喻晴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康樂：林詰倫        團    膳：陳平瑜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事務：高羽涵        能    源：梁智皓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輔導：林彥辰        圖    書：黃天德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服務：曾</a:t>
            </a:r>
            <a:r>
              <a:rPr kumimoji="1" lang="zh-TW" altLang="en-US" sz="2000" dirty="0">
                <a:solidFill>
                  <a:srgbClr val="92D050"/>
                </a:solidFill>
              </a:rPr>
              <a:t>韋婷        </a:t>
            </a:r>
            <a:r>
              <a:rPr kumimoji="1" lang="zh-TW" altLang="en-US" sz="2000" dirty="0" smtClean="0">
                <a:solidFill>
                  <a:srgbClr val="92D050"/>
                </a:solidFill>
              </a:rPr>
              <a:t>文    書</a:t>
            </a:r>
            <a:r>
              <a:rPr kumimoji="1" lang="zh-TW" altLang="en-US" sz="2000" dirty="0">
                <a:solidFill>
                  <a:srgbClr val="92D050"/>
                </a:solidFill>
              </a:rPr>
              <a:t>：黃渝培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en-US" altLang="zh-TW" sz="24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400" dirty="0" smtClean="0">
                <a:solidFill>
                  <a:srgbClr val="92D050"/>
                </a:solidFill>
              </a:rPr>
            </a:br>
            <a:r>
              <a:rPr kumimoji="1" lang="zh-TW" altLang="en-US" sz="2400" dirty="0" smtClean="0">
                <a:solidFill>
                  <a:srgbClr val="FFFF00"/>
                </a:solidFill>
              </a:rPr>
              <a:t>學校糾察：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交通糾察：何翊禎、施宣妤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衛生糾察：林佳佩、葉品岑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秩序</a:t>
            </a:r>
            <a:r>
              <a:rPr kumimoji="1" lang="zh-TW" altLang="en-US" sz="2000" dirty="0">
                <a:solidFill>
                  <a:srgbClr val="92D050"/>
                </a:solidFill>
              </a:rPr>
              <a:t>糾察：李鑑殷</a:t>
            </a:r>
            <a:r>
              <a:rPr kumimoji="1" lang="zh-TW" altLang="en-US" sz="2000" dirty="0" smtClean="0">
                <a:solidFill>
                  <a:srgbClr val="92D050"/>
                </a:solidFill>
              </a:rPr>
              <a:t>、</a:t>
            </a:r>
            <a:r>
              <a:rPr kumimoji="1" lang="zh-TW" altLang="en-US" sz="2000" dirty="0">
                <a:solidFill>
                  <a:srgbClr val="92D050"/>
                </a:solidFill>
              </a:rPr>
              <a:t>徐崧煒</a:t>
            </a:r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846697" y="356017"/>
            <a:ext cx="3658606" cy="593127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 smtClean="0"/>
              <a:t>班</a:t>
            </a:r>
            <a:r>
              <a:rPr kumimoji="1" lang="en-US" altLang="zh-TW" sz="3600" dirty="0" smtClean="0"/>
              <a:t> </a:t>
            </a:r>
            <a:r>
              <a:rPr kumimoji="1" lang="zh-TW" altLang="en-US" sz="3600" dirty="0" smtClean="0"/>
              <a:t>級</a:t>
            </a:r>
            <a:r>
              <a:rPr kumimoji="1" lang="en-US" altLang="zh-TW" sz="3600" dirty="0" smtClean="0"/>
              <a:t> </a:t>
            </a:r>
            <a:r>
              <a:rPr kumimoji="1" lang="zh-TW" altLang="en-US" sz="3600" dirty="0" smtClean="0"/>
              <a:t>學</a:t>
            </a:r>
            <a:r>
              <a:rPr kumimoji="1" lang="en-US" altLang="zh-TW" sz="3600" dirty="0" smtClean="0"/>
              <a:t> </a:t>
            </a:r>
            <a:r>
              <a:rPr kumimoji="1" lang="zh-TW" altLang="en-US" sz="3600" dirty="0" smtClean="0"/>
              <a:t>生</a:t>
            </a:r>
            <a:r>
              <a:rPr kumimoji="1" lang="en-US" altLang="zh-TW" sz="3600" dirty="0" smtClean="0"/>
              <a:t> </a:t>
            </a:r>
            <a:r>
              <a:rPr kumimoji="1" lang="zh-TW" altLang="en-US" sz="3600" dirty="0" smtClean="0"/>
              <a:t>概 況 </a:t>
            </a:r>
            <a:endParaRPr kumimoji="1" lang="zh-TW" altLang="en-US" sz="3600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052217" y="1128326"/>
            <a:ext cx="3801687" cy="58472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zh-TW" altLang="en-US" sz="2400" dirty="0" smtClean="0">
                <a:solidFill>
                  <a:srgbClr val="FFFF00"/>
                </a:solidFill>
              </a:rPr>
              <a:t>各科小老師：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國       文</a:t>
            </a:r>
            <a:r>
              <a:rPr kumimoji="1" lang="zh-TW" altLang="en-US" sz="2000" dirty="0">
                <a:solidFill>
                  <a:srgbClr val="92D050"/>
                </a:solidFill>
              </a:rPr>
              <a:t>：徐崧煒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英       文</a:t>
            </a:r>
            <a:r>
              <a:rPr kumimoji="1" lang="zh-TW" altLang="en-US" sz="2000" dirty="0">
                <a:solidFill>
                  <a:srgbClr val="92D050"/>
                </a:solidFill>
              </a:rPr>
              <a:t>：林詰渝、孫彗菱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英語會話</a:t>
            </a:r>
            <a:r>
              <a:rPr kumimoji="1" lang="zh-TW" altLang="en-US" sz="2000" dirty="0">
                <a:solidFill>
                  <a:srgbClr val="92D050"/>
                </a:solidFill>
              </a:rPr>
              <a:t>：林詰渝、孫彗</a:t>
            </a:r>
            <a:r>
              <a:rPr kumimoji="1" lang="zh-TW" altLang="en-US" sz="2000" dirty="0" smtClean="0">
                <a:solidFill>
                  <a:srgbClr val="92D050"/>
                </a:solidFill>
              </a:rPr>
              <a:t>菱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數       學</a:t>
            </a:r>
            <a:r>
              <a:rPr kumimoji="1" lang="zh-TW" altLang="en-US" sz="2000" dirty="0">
                <a:solidFill>
                  <a:srgbClr val="92D050"/>
                </a:solidFill>
              </a:rPr>
              <a:t>：林佳佩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日       文</a:t>
            </a:r>
            <a:r>
              <a:rPr kumimoji="1" lang="zh-TW" altLang="en-US" sz="2000" dirty="0">
                <a:solidFill>
                  <a:srgbClr val="92D050"/>
                </a:solidFill>
              </a:rPr>
              <a:t>：犬山浩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日語會話</a:t>
            </a:r>
            <a:r>
              <a:rPr kumimoji="1" lang="zh-TW" altLang="en-US" sz="2000" dirty="0">
                <a:solidFill>
                  <a:srgbClr val="92D050"/>
                </a:solidFill>
              </a:rPr>
              <a:t>：犬山浩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餐旅導論</a:t>
            </a:r>
            <a:r>
              <a:rPr kumimoji="1" lang="zh-TW" altLang="en-US" sz="2000" dirty="0">
                <a:solidFill>
                  <a:srgbClr val="92D050"/>
                </a:solidFill>
              </a:rPr>
              <a:t>：黃渝培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餐服技術</a:t>
            </a:r>
            <a:r>
              <a:rPr kumimoji="1" lang="zh-TW" altLang="en-US" sz="2000" dirty="0">
                <a:solidFill>
                  <a:srgbClr val="92D050"/>
                </a:solidFill>
              </a:rPr>
              <a:t>：劉芸圻</a:t>
            </a:r>
            <a:endParaRPr kumimoji="1" lang="en-US" altLang="zh-TW" sz="2000" dirty="0" smtClean="0">
              <a:solidFill>
                <a:srgbClr val="92D050"/>
              </a:solidFill>
            </a:endParaRPr>
          </a:p>
          <a:p>
            <a:r>
              <a:rPr kumimoji="1" lang="zh-TW" altLang="en-US" sz="2000" dirty="0" smtClean="0">
                <a:solidFill>
                  <a:srgbClr val="92D050"/>
                </a:solidFill>
              </a:rPr>
              <a:t>飲料實務</a:t>
            </a:r>
            <a:r>
              <a:rPr kumimoji="1" lang="zh-TW" altLang="en-US" sz="2000" dirty="0">
                <a:solidFill>
                  <a:srgbClr val="92D050"/>
                </a:solidFill>
              </a:rPr>
              <a:t>：黃詩涵</a:t>
            </a:r>
            <a:endParaRPr kumimoji="1" lang="en-US" altLang="zh-TW" sz="2000" dirty="0" smtClean="0">
              <a:solidFill>
                <a:srgbClr val="92D050"/>
              </a:solidFill>
            </a:endParaRPr>
          </a:p>
          <a:p>
            <a:r>
              <a:rPr kumimoji="1" lang="zh-TW" altLang="en-US" sz="2000" dirty="0" smtClean="0">
                <a:solidFill>
                  <a:srgbClr val="92D050"/>
                </a:solidFill>
              </a:rPr>
              <a:t>房務實務</a:t>
            </a:r>
            <a:r>
              <a:rPr kumimoji="1" lang="zh-TW" altLang="en-US" sz="2000" dirty="0">
                <a:solidFill>
                  <a:srgbClr val="92D050"/>
                </a:solidFill>
              </a:rPr>
              <a:t>：郭柏呈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全民國防</a:t>
            </a:r>
            <a:r>
              <a:rPr kumimoji="1" lang="zh-TW" altLang="en-US" sz="2000" dirty="0">
                <a:solidFill>
                  <a:srgbClr val="92D050"/>
                </a:solidFill>
              </a:rPr>
              <a:t>：李耀宗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音       樂</a:t>
            </a:r>
            <a:r>
              <a:rPr kumimoji="1" lang="zh-TW" altLang="en-US" sz="2000" dirty="0">
                <a:solidFill>
                  <a:srgbClr val="92D050"/>
                </a:solidFill>
              </a:rPr>
              <a:t>：林沛辰</a:t>
            </a:r>
            <a:endParaRPr kumimoji="1" lang="en-US" altLang="zh-TW" sz="2000" dirty="0" smtClean="0">
              <a:solidFill>
                <a:srgbClr val="92D050"/>
              </a:solidFill>
            </a:endParaRPr>
          </a:p>
          <a:p>
            <a:r>
              <a:rPr kumimoji="1" lang="zh-TW" altLang="en-US" sz="2000" dirty="0" smtClean="0">
                <a:solidFill>
                  <a:srgbClr val="92D050"/>
                </a:solidFill>
              </a:rPr>
              <a:t>美       術</a:t>
            </a:r>
            <a:r>
              <a:rPr kumimoji="1" lang="zh-TW" altLang="en-US" sz="2000" dirty="0">
                <a:solidFill>
                  <a:srgbClr val="92D050"/>
                </a:solidFill>
              </a:rPr>
              <a:t>：江若苡、何翊禎</a:t>
            </a:r>
            <a:endParaRPr kumimoji="1" lang="en-US" altLang="zh-TW" sz="2000" dirty="0" smtClean="0">
              <a:solidFill>
                <a:srgbClr val="92D050"/>
              </a:solidFill>
            </a:endParaRPr>
          </a:p>
          <a:p>
            <a:r>
              <a:rPr kumimoji="1" lang="zh-TW" altLang="en-US" sz="2000" dirty="0" smtClean="0">
                <a:solidFill>
                  <a:srgbClr val="92D050"/>
                </a:solidFill>
              </a:rPr>
              <a:t>地       理</a:t>
            </a:r>
            <a:r>
              <a:rPr kumimoji="1" lang="zh-TW" altLang="en-US" sz="2000" dirty="0">
                <a:solidFill>
                  <a:srgbClr val="92D050"/>
                </a:solidFill>
              </a:rPr>
              <a:t>：李孟姸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體       育</a:t>
            </a:r>
            <a:r>
              <a:rPr kumimoji="1" lang="zh-TW" altLang="en-US" sz="2000" dirty="0">
                <a:solidFill>
                  <a:srgbClr val="92D050"/>
                </a:solidFill>
              </a:rPr>
              <a:t>：林詰倫</a:t>
            </a:r>
            <a:endParaRPr kumimoji="1" lang="en-US" altLang="zh-TW" sz="2000" dirty="0" smtClean="0">
              <a:solidFill>
                <a:srgbClr val="92D050"/>
              </a:solidFill>
            </a:endParaRPr>
          </a:p>
          <a:p>
            <a:r>
              <a:rPr kumimoji="1" lang="zh-TW" altLang="en-US" sz="2000" dirty="0">
                <a:solidFill>
                  <a:srgbClr val="92D050"/>
                </a:solidFill>
              </a:rPr>
              <a:t>健康</a:t>
            </a:r>
            <a:r>
              <a:rPr kumimoji="1" lang="zh-TW" altLang="en-US" sz="2000" dirty="0" smtClean="0">
                <a:solidFill>
                  <a:srgbClr val="92D050"/>
                </a:solidFill>
              </a:rPr>
              <a:t>護理</a:t>
            </a:r>
            <a:r>
              <a:rPr kumimoji="1" lang="zh-TW" altLang="en-US" sz="2000" dirty="0">
                <a:solidFill>
                  <a:srgbClr val="92D050"/>
                </a:solidFill>
              </a:rPr>
              <a:t>：曾韋婷</a:t>
            </a:r>
            <a:endParaRPr kumimoji="1" lang="en-US" altLang="zh-TW" sz="2000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美女帥哥們服勤美照集_180509_0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928802"/>
            <a:ext cx="4286256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2643174" y="357166"/>
            <a:ext cx="36792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TW" alt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台中火車站</a:t>
            </a:r>
          </a:p>
        </p:txBody>
      </p:sp>
      <p:pic>
        <p:nvPicPr>
          <p:cNvPr id="6" name="圖片 5" descr="美女帥哥們服勤美照集_180509_00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428736"/>
            <a:ext cx="3909448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33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71413" y="188640"/>
            <a:ext cx="36792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TW" alt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台中航空站</a:t>
            </a:r>
          </a:p>
        </p:txBody>
      </p:sp>
      <p:pic>
        <p:nvPicPr>
          <p:cNvPr id="5" name="圖片 4" descr="美女帥哥們服勤美照集_180509_00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285992"/>
            <a:ext cx="5143761" cy="385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美女帥哥們服勤美照集_180509_0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643050"/>
            <a:ext cx="3536163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42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57488" y="214290"/>
            <a:ext cx="36792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TW" alt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台中高鐵站</a:t>
            </a:r>
          </a:p>
        </p:txBody>
      </p:sp>
      <p:pic>
        <p:nvPicPr>
          <p:cNvPr id="5" name="圖片 4" descr="美女帥哥們服勤美照集_180509_0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4984" y="1428736"/>
            <a:ext cx="3043167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美女帥哥們服勤美照集_180509_0014.jpg"/>
          <p:cNvPicPr>
            <a:picLocks noChangeAspect="1"/>
          </p:cNvPicPr>
          <p:nvPr/>
        </p:nvPicPr>
        <p:blipFill>
          <a:blip r:embed="rId3" cstate="print"/>
          <a:srcRect r="-104" b="27586"/>
          <a:stretch>
            <a:fillRect/>
          </a:stretch>
        </p:blipFill>
        <p:spPr>
          <a:xfrm>
            <a:off x="4643438" y="2000240"/>
            <a:ext cx="350046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38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7381" y="656094"/>
            <a:ext cx="7315200" cy="904852"/>
          </a:xfrm>
        </p:spPr>
        <p:txBody>
          <a:bodyPr/>
          <a:lstStyle/>
          <a:p>
            <a:r>
              <a:rPr lang="zh-TW" altLang="en-US" dirty="0" smtClean="0"/>
              <a:t>重大變革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668243"/>
            <a:ext cx="7315200" cy="4641117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一年級下學期英文能力分組</a:t>
            </a:r>
            <a:endParaRPr lang="en-US" altLang="zh-TW" sz="4000" dirty="0" smtClean="0"/>
          </a:p>
          <a:p>
            <a:r>
              <a:rPr lang="zh-TW" altLang="en-US" sz="4000" dirty="0" smtClean="0"/>
              <a:t>二年級國立科大志願</a:t>
            </a:r>
            <a:r>
              <a:rPr lang="zh-TW" altLang="en-US" sz="4000" dirty="0"/>
              <a:t>班</a:t>
            </a:r>
          </a:p>
        </p:txBody>
      </p:sp>
    </p:spTree>
    <p:extLst>
      <p:ext uri="{BB962C8B-B14F-4D97-AF65-F5344CB8AC3E}">
        <p14:creationId xmlns:p14="http://schemas.microsoft.com/office/powerpoint/2010/main" val="20598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71500" y="1172162"/>
            <a:ext cx="8208818" cy="5513383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・</a:t>
            </a:r>
            <a:r>
              <a:rPr lang="zh-TW" altLang="en-US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親師</a:t>
            </a:r>
            <a:r>
              <a:rPr lang="zh-TW" altLang="en-US" sz="2500" dirty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合作，全力協助孩子</a:t>
            </a:r>
            <a:r>
              <a:rPr lang="zh-TW" altLang="en-US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適應新環境。</a:t>
            </a:r>
            <a:r>
              <a:rPr lang="en-US" altLang="zh-TW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/>
            </a:r>
            <a:br>
              <a:rPr lang="en-US" altLang="zh-TW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</a:br>
            <a:r>
              <a:rPr lang="en-US" altLang="zh-TW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/>
            </a:r>
            <a:br>
              <a:rPr lang="en-US" altLang="zh-TW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</a:br>
            <a:r>
              <a:rPr lang="zh-TW" altLang="en-US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・請</a:t>
            </a:r>
            <a:r>
              <a:rPr lang="zh-TW" altLang="en-US" sz="2500" dirty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家長每週檢查領導力日誌，並給予</a:t>
            </a:r>
            <a:r>
              <a:rPr lang="zh-TW" altLang="en-US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關懷</a:t>
            </a:r>
            <a:r>
              <a:rPr lang="zh-TW" altLang="en-US" sz="2500" dirty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， 包含大</a:t>
            </a:r>
            <a:r>
              <a:rPr lang="zh-TW" altLang="en-US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小考</a:t>
            </a:r>
            <a:r>
              <a:rPr lang="en-US" altLang="zh-TW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/>
            </a:r>
            <a:br>
              <a:rPr lang="en-US" altLang="zh-TW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</a:br>
            <a:r>
              <a:rPr lang="zh-TW" altLang="en-US" sz="2500" dirty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 </a:t>
            </a:r>
            <a:r>
              <a:rPr lang="zh-TW" altLang="en-US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   試</a:t>
            </a:r>
            <a:r>
              <a:rPr lang="zh-TW" altLang="en-US" sz="2500" dirty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、作業、資料繳交，利用</a:t>
            </a:r>
            <a:r>
              <a:rPr lang="zh-TW" altLang="en-US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課餘</a:t>
            </a:r>
            <a:r>
              <a:rPr lang="zh-TW" altLang="en-US" sz="2500" dirty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時間及假日預習、</a:t>
            </a:r>
            <a:r>
              <a:rPr lang="zh-TW" altLang="en-US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複習</a:t>
            </a:r>
            <a:r>
              <a:rPr lang="en-US" altLang="zh-TW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/>
            </a:r>
            <a:br>
              <a:rPr lang="en-US" altLang="zh-TW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</a:br>
            <a:r>
              <a:rPr lang="zh-TW" altLang="en-US" sz="2500" dirty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 </a:t>
            </a:r>
            <a:r>
              <a:rPr lang="zh-TW" altLang="en-US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   課業。</a:t>
            </a:r>
            <a:r>
              <a:rPr lang="en-US" altLang="zh-TW" sz="2500" dirty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/>
            </a:r>
            <a:br>
              <a:rPr lang="en-US" altLang="zh-TW" sz="2500" dirty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</a:br>
            <a:r>
              <a:rPr lang="en-US" altLang="zh-TW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/>
            </a:r>
            <a:br>
              <a:rPr lang="en-US" altLang="zh-TW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</a:br>
            <a:r>
              <a:rPr lang="zh-TW" altLang="en-US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・上學請準時（</a:t>
            </a:r>
            <a:r>
              <a:rPr lang="en-US" altLang="zh-TW" sz="2500" dirty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7</a:t>
            </a:r>
            <a:r>
              <a:rPr lang="zh-TW" altLang="en-US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：</a:t>
            </a:r>
            <a:r>
              <a:rPr lang="en-US" altLang="zh-TW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15</a:t>
            </a:r>
            <a:r>
              <a:rPr lang="zh-TW" altLang="en-US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前</a:t>
            </a:r>
            <a:r>
              <a:rPr lang="zh-TW" altLang="en-US" sz="2500" dirty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到校），</a:t>
            </a:r>
            <a:r>
              <a:rPr lang="zh-TW" altLang="en-US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不任意請假。</a:t>
            </a:r>
            <a:r>
              <a:rPr lang="zh-TW" altLang="en-US" sz="2500" dirty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/>
            </a:r>
            <a:br>
              <a:rPr lang="zh-TW" altLang="en-US" sz="2500" dirty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</a:br>
            <a:r>
              <a:rPr lang="en-US" altLang="zh-TW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/>
            </a:r>
            <a:br>
              <a:rPr lang="en-US" altLang="zh-TW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</a:br>
            <a:r>
              <a:rPr lang="zh-TW" altLang="en-US" sz="2500" dirty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・</a:t>
            </a:r>
            <a:r>
              <a:rPr lang="zh-TW" altLang="en-US" sz="2500" dirty="0">
                <a:solidFill>
                  <a:srgbClr val="FFFF00"/>
                </a:solidFill>
                <a:latin typeface="+mj-ea"/>
                <a:cs typeface="標楷體" charset="0"/>
              </a:rPr>
              <a:t>假日作息正常，共同規劃電視、電腦、手機</a:t>
            </a:r>
            <a:r>
              <a:rPr lang="zh-TW" altLang="en-US" sz="2500" dirty="0" smtClean="0">
                <a:solidFill>
                  <a:srgbClr val="FFFF00"/>
                </a:solidFill>
                <a:latin typeface="+mj-ea"/>
                <a:cs typeface="標楷體" charset="0"/>
              </a:rPr>
              <a:t>的</a:t>
            </a:r>
            <a:r>
              <a:rPr lang="zh-TW" altLang="en-US" sz="2500" dirty="0">
                <a:solidFill>
                  <a:srgbClr val="FFFF00"/>
                </a:solidFill>
                <a:latin typeface="+mj-ea"/>
                <a:cs typeface="標楷體" charset="0"/>
              </a:rPr>
              <a:t>使用，</a:t>
            </a:r>
            <a:r>
              <a:rPr lang="zh-TW" altLang="en-US" sz="2500" dirty="0" smtClean="0">
                <a:solidFill>
                  <a:srgbClr val="FFFF00"/>
                </a:solidFill>
                <a:latin typeface="+mj-ea"/>
                <a:cs typeface="標楷體" charset="0"/>
              </a:rPr>
              <a:t>不</a:t>
            </a:r>
            <a:r>
              <a:rPr lang="en-US" altLang="zh-TW" sz="2500" dirty="0" smtClean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25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zh-TW" altLang="en-US" sz="2500" dirty="0">
                <a:solidFill>
                  <a:srgbClr val="FFFF00"/>
                </a:solidFill>
                <a:latin typeface="+mj-ea"/>
                <a:cs typeface="標楷體" charset="0"/>
              </a:rPr>
              <a:t> </a:t>
            </a:r>
            <a:r>
              <a:rPr lang="zh-TW" altLang="en-US" sz="2500" dirty="0" smtClean="0">
                <a:solidFill>
                  <a:srgbClr val="FFFF00"/>
                </a:solidFill>
                <a:latin typeface="+mj-ea"/>
                <a:cs typeface="標楷體" charset="0"/>
              </a:rPr>
              <a:t>   過度</a:t>
            </a:r>
            <a:r>
              <a:rPr lang="zh-TW" altLang="en-US" sz="2500" dirty="0">
                <a:solidFill>
                  <a:srgbClr val="FFFF00"/>
                </a:solidFill>
                <a:latin typeface="+mj-ea"/>
                <a:cs typeface="標楷體" charset="0"/>
              </a:rPr>
              <a:t>、勿沉溺；多參與正當休閒活動。</a:t>
            </a:r>
            <a:r>
              <a:rPr lang="en-US" altLang="zh-TW" sz="2500" dirty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2500" dirty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zh-TW" altLang="en-US" sz="2500" dirty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zh-TW" altLang="en-US" sz="2500" dirty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zh-TW" altLang="en-US" sz="2500" dirty="0" smtClean="0">
                <a:solidFill>
                  <a:srgbClr val="FFFF00"/>
                </a:solidFill>
                <a:latin typeface="+mj-ea"/>
                <a:cs typeface="標楷體" charset="0"/>
              </a:rPr>
              <a:t>・</a:t>
            </a:r>
            <a:r>
              <a:rPr lang="zh-TW" altLang="en-US" sz="2500" dirty="0">
                <a:solidFill>
                  <a:srgbClr val="FFFF00"/>
                </a:solidFill>
                <a:latin typeface="+mj-ea"/>
                <a:cs typeface="標楷體" charset="0"/>
              </a:rPr>
              <a:t>面對孩子課業挫折，設法共同解決，不宜僅</a:t>
            </a:r>
            <a:r>
              <a:rPr lang="zh-TW" altLang="en-US" sz="2500" dirty="0" smtClean="0">
                <a:solidFill>
                  <a:srgbClr val="FFFF00"/>
                </a:solidFill>
                <a:latin typeface="+mj-ea"/>
                <a:cs typeface="標楷體" charset="0"/>
              </a:rPr>
              <a:t>看</a:t>
            </a:r>
            <a:r>
              <a:rPr lang="zh-TW" altLang="en-US" sz="2500" dirty="0">
                <a:solidFill>
                  <a:srgbClr val="FFFF00"/>
                </a:solidFill>
                <a:latin typeface="+mj-ea"/>
                <a:cs typeface="標楷體" charset="0"/>
              </a:rPr>
              <a:t>成績苛責</a:t>
            </a:r>
            <a:r>
              <a:rPr lang="zh-TW" altLang="en-US" sz="2500" dirty="0" smtClean="0">
                <a:solidFill>
                  <a:srgbClr val="FFFF00"/>
                </a:solidFill>
                <a:latin typeface="+mj-ea"/>
                <a:cs typeface="標楷體" charset="0"/>
              </a:rPr>
              <a:t>。</a:t>
            </a:r>
            <a:r>
              <a:rPr lang="en-US" altLang="zh-TW" sz="2500" dirty="0" smtClean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25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zh-TW" altLang="en-US" sz="2500" dirty="0">
                <a:solidFill>
                  <a:srgbClr val="FFFF00"/>
                </a:solidFill>
                <a:latin typeface="+mj-ea"/>
                <a:cs typeface="標楷體" charset="0"/>
              </a:rPr>
              <a:t> </a:t>
            </a:r>
            <a:r>
              <a:rPr lang="zh-TW" altLang="en-US" sz="2500" dirty="0" smtClean="0">
                <a:solidFill>
                  <a:srgbClr val="FFFF00"/>
                </a:solidFill>
                <a:latin typeface="+mj-ea"/>
                <a:cs typeface="標楷體" charset="0"/>
              </a:rPr>
              <a:t>   態度重</a:t>
            </a:r>
            <a:r>
              <a:rPr lang="zh-TW" altLang="en-US" sz="2500" dirty="0">
                <a:solidFill>
                  <a:srgbClr val="FFFF00"/>
                </a:solidFill>
                <a:latin typeface="+mj-ea"/>
                <a:cs typeface="標楷體" charset="0"/>
              </a:rPr>
              <a:t>於</a:t>
            </a:r>
            <a:r>
              <a:rPr lang="zh-TW" altLang="en-US" sz="2500" dirty="0" smtClean="0">
                <a:solidFill>
                  <a:srgbClr val="FFFF00"/>
                </a:solidFill>
                <a:latin typeface="+mj-ea"/>
                <a:cs typeface="標楷體" charset="0"/>
              </a:rPr>
              <a:t>分數，態度影響</a:t>
            </a:r>
            <a:r>
              <a:rPr lang="zh-TW" altLang="en-US" sz="2500" dirty="0">
                <a:solidFill>
                  <a:srgbClr val="FFFF00"/>
                </a:solidFill>
                <a:latin typeface="+mj-ea"/>
                <a:cs typeface="標楷體" charset="0"/>
              </a:rPr>
              <a:t>高</a:t>
            </a:r>
            <a:r>
              <a:rPr lang="zh-TW" altLang="en-US" sz="2500" dirty="0" smtClean="0">
                <a:solidFill>
                  <a:srgbClr val="FFFF00"/>
                </a:solidFill>
                <a:latin typeface="+mj-ea"/>
                <a:cs typeface="標楷體" charset="0"/>
              </a:rPr>
              <a:t>度</a:t>
            </a:r>
            <a:r>
              <a:rPr lang="zh-TW" altLang="en-US" sz="2500" dirty="0">
                <a:solidFill>
                  <a:srgbClr val="FFFF00"/>
                </a:solidFill>
                <a:latin typeface="+mj-ea"/>
                <a:cs typeface="標楷體" charset="0"/>
              </a:rPr>
              <a:t>，格局決定結局。</a:t>
            </a:r>
            <a:br>
              <a:rPr lang="zh-TW" altLang="en-US" sz="2500" dirty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zh-TW" altLang="en-US" sz="2500" dirty="0">
                <a:latin typeface="+mj-ea"/>
                <a:cs typeface="標楷體" charset="0"/>
              </a:rPr>
              <a:t/>
            </a:r>
            <a:br>
              <a:rPr lang="zh-TW" altLang="en-US" sz="2500" dirty="0">
                <a:latin typeface="+mj-ea"/>
                <a:cs typeface="標楷體" charset="0"/>
              </a:rPr>
            </a:br>
            <a:r>
              <a:rPr lang="ja-JP" altLang="en-US" sz="2500" dirty="0">
                <a:latin typeface="+mj-ea"/>
                <a:cs typeface="標楷體" charset="0"/>
              </a:rPr>
              <a:t/>
            </a:r>
            <a:br>
              <a:rPr lang="ja-JP" altLang="en-US" sz="2500" dirty="0">
                <a:latin typeface="+mj-ea"/>
                <a:cs typeface="標楷體" charset="0"/>
              </a:rPr>
            </a:br>
            <a:r>
              <a:rPr lang="en-US" altLang="zh-TW" sz="2500" dirty="0" smtClean="0">
                <a:latin typeface="+mj-ea"/>
                <a:cs typeface="標楷體" charset="0"/>
              </a:rPr>
              <a:t/>
            </a:r>
            <a:br>
              <a:rPr lang="en-US" altLang="zh-TW" sz="2500" dirty="0" smtClean="0">
                <a:latin typeface="+mj-ea"/>
                <a:cs typeface="標楷體" charset="0"/>
              </a:rPr>
            </a:br>
            <a:endParaRPr lang="zh-TW" altLang="en-US" sz="2500" dirty="0">
              <a:latin typeface="+mj-ea"/>
              <a:cs typeface="標楷體" charset="0"/>
            </a:endParaRPr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483427" y="262424"/>
            <a:ext cx="4371305" cy="753876"/>
          </a:xfrm>
        </p:spPr>
        <p:txBody>
          <a:bodyPr>
            <a:noAutofit/>
          </a:bodyPr>
          <a:lstStyle/>
          <a:p>
            <a:r>
              <a:rPr kumimoji="1" lang="zh-TW" altLang="en-US" sz="3600" dirty="0"/>
              <a:t>親 師 生 共 同 努 力</a:t>
            </a:r>
          </a:p>
        </p:txBody>
      </p:sp>
    </p:spTree>
    <p:extLst>
      <p:ext uri="{BB962C8B-B14F-4D97-AF65-F5344CB8AC3E}">
        <p14:creationId xmlns:p14="http://schemas.microsoft.com/office/powerpoint/2010/main" val="4500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894138" y="2628899"/>
            <a:ext cx="4672917" cy="2886223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3100" dirty="0" smtClean="0">
                <a:solidFill>
                  <a:srgbClr val="FFFF00"/>
                </a:solidFill>
              </a:rPr>
              <a:t>・給孩子的鼓勵</a:t>
            </a:r>
            <a:r>
              <a:rPr kumimoji="1" lang="en-US" altLang="zh-TW" sz="31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3100" dirty="0" smtClean="0">
                <a:solidFill>
                  <a:srgbClr val="FFFF00"/>
                </a:solidFill>
              </a:rPr>
            </a:br>
            <a:r>
              <a:rPr kumimoji="1" lang="en-US" altLang="zh-TW" sz="31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3100" dirty="0" smtClean="0">
                <a:solidFill>
                  <a:srgbClr val="FFFF00"/>
                </a:solidFill>
              </a:rPr>
            </a:br>
            <a:r>
              <a:rPr kumimoji="1" lang="zh-TW" altLang="en-US" sz="3100" dirty="0" smtClean="0"/>
              <a:t>・班親會回饋單</a:t>
            </a:r>
            <a:r>
              <a:rPr kumimoji="1" lang="en-US" altLang="zh-TW" sz="2400" dirty="0"/>
              <a:t/>
            </a:r>
            <a:br>
              <a:rPr kumimoji="1" lang="en-US" altLang="zh-TW" sz="2400" dirty="0"/>
            </a:br>
            <a:endParaRPr kumimoji="1" lang="zh-TW" altLang="en-US" sz="2400" dirty="0"/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383994" y="1588503"/>
            <a:ext cx="3960368" cy="560977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 smtClean="0">
                <a:latin typeface="+mj-ea"/>
                <a:ea typeface="+mj-ea"/>
              </a:rPr>
              <a:t>親</a:t>
            </a:r>
            <a:r>
              <a:rPr kumimoji="1" lang="en-US" altLang="zh-TW" sz="3600" dirty="0" smtClean="0">
                <a:latin typeface="+mj-ea"/>
                <a:ea typeface="+mj-ea"/>
              </a:rPr>
              <a:t> </a:t>
            </a:r>
            <a:r>
              <a:rPr kumimoji="1" lang="zh-TW" altLang="en-US" sz="3600" dirty="0" smtClean="0">
                <a:latin typeface="+mj-ea"/>
                <a:ea typeface="+mj-ea"/>
              </a:rPr>
              <a:t>師</a:t>
            </a:r>
            <a:r>
              <a:rPr kumimoji="1" lang="en-US" altLang="zh-TW" sz="3600" dirty="0" smtClean="0">
                <a:latin typeface="+mj-ea"/>
                <a:ea typeface="+mj-ea"/>
              </a:rPr>
              <a:t> </a:t>
            </a:r>
            <a:r>
              <a:rPr kumimoji="1" lang="zh-TW" altLang="en-US" sz="3600" dirty="0" smtClean="0">
                <a:latin typeface="+mj-ea"/>
                <a:ea typeface="+mj-ea"/>
              </a:rPr>
              <a:t>交</a:t>
            </a:r>
            <a:r>
              <a:rPr kumimoji="1" lang="en-US" altLang="zh-TW" sz="3600" dirty="0" smtClean="0">
                <a:latin typeface="+mj-ea"/>
                <a:ea typeface="+mj-ea"/>
              </a:rPr>
              <a:t> </a:t>
            </a:r>
            <a:r>
              <a:rPr kumimoji="1" lang="zh-TW" altLang="en-US" sz="3600" dirty="0" smtClean="0">
                <a:latin typeface="+mj-ea"/>
                <a:ea typeface="+mj-ea"/>
              </a:rPr>
              <a:t>流</a:t>
            </a:r>
            <a:endParaRPr kumimoji="1" lang="zh-TW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488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53340" y="3004753"/>
            <a:ext cx="6768442" cy="3213463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4400" b="1" dirty="0">
                <a:solidFill>
                  <a:srgbClr val="FFFF00"/>
                </a:solidFill>
              </a:rPr>
              <a:t>感謝您的蒞臨</a:t>
            </a:r>
            <a:r>
              <a:rPr kumimoji="1" lang="zh-TW" altLang="en-US" sz="4400" dirty="0"/>
              <a:t/>
            </a:r>
            <a:br>
              <a:rPr kumimoji="1" lang="zh-TW" altLang="en-US" sz="4400" dirty="0"/>
            </a:br>
            <a:r>
              <a:rPr kumimoji="1" lang="en-US" altLang="zh-TW" sz="3200" dirty="0"/>
              <a:t/>
            </a:r>
            <a:br>
              <a:rPr kumimoji="1" lang="en-US" altLang="zh-TW" sz="3200" dirty="0"/>
            </a:br>
            <a:r>
              <a:rPr kumimoji="1" lang="en-US" altLang="zh-TW" sz="3200" dirty="0" smtClean="0"/>
              <a:t/>
            </a:r>
            <a:br>
              <a:rPr kumimoji="1" lang="en-US" altLang="zh-TW" sz="3200" dirty="0" smtClean="0"/>
            </a:br>
            <a:r>
              <a:rPr kumimoji="1" lang="en-US" altLang="zh-TW" sz="3200" dirty="0" smtClean="0"/>
              <a:t/>
            </a:r>
            <a:br>
              <a:rPr kumimoji="1" lang="en-US" altLang="zh-TW" sz="3200" dirty="0" smtClean="0"/>
            </a:br>
            <a:r>
              <a:rPr kumimoji="1" lang="en-US" altLang="zh-TW" sz="3200" dirty="0"/>
              <a:t/>
            </a:r>
            <a:br>
              <a:rPr kumimoji="1" lang="en-US" altLang="zh-TW" sz="3200" dirty="0"/>
            </a:br>
            <a:r>
              <a:rPr kumimoji="1" lang="en-US" altLang="zh-TW" sz="3200" dirty="0" smtClean="0"/>
              <a:t>                     </a:t>
            </a:r>
            <a:r>
              <a:rPr kumimoji="1" lang="zh-TW" altLang="en-US" sz="3200" dirty="0" smtClean="0"/>
              <a:t>              </a:t>
            </a:r>
            <a:r>
              <a:rPr kumimoji="1" lang="zh-TW" altLang="en-US" sz="2800" b="1" dirty="0" smtClean="0"/>
              <a:t>導師：黃錦照   </a:t>
            </a:r>
            <a:endParaRPr kumimoji="1" lang="zh-TW" altLang="en-US" sz="2800" b="1" dirty="0"/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1734513" y="960974"/>
            <a:ext cx="5120640" cy="105957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kumimoji="1" lang="zh-TW" altLang="en-US" sz="4800" b="1" dirty="0" smtClean="0">
                <a:solidFill>
                  <a:schemeClr val="tx2"/>
                </a:solidFill>
              </a:rPr>
              <a:t>觀 一 甲  班級親師會</a:t>
            </a:r>
            <a:endParaRPr kumimoji="1" lang="zh-TW" altLang="en-US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6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138813" y="2502903"/>
            <a:ext cx="4706815" cy="2900370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服裝儀容規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定</a:t>
            </a:r>
            <a:r>
              <a:rPr lang="en-US" altLang="zh-TW" sz="2800" b="1" dirty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>
                <a:solidFill>
                  <a:srgbClr val="FFFF00"/>
                </a:solidFill>
                <a:latin typeface="+mj-ea"/>
              </a:rPr>
            </a:b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手機管理規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定</a:t>
            </a:r>
            <a:r>
              <a:rPr lang="en-US" altLang="zh-TW" sz="2800" b="1" dirty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>
                <a:solidFill>
                  <a:srgbClr val="FFFF00"/>
                </a:solidFill>
                <a:latin typeface="+mj-ea"/>
              </a:rPr>
            </a:b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   上放學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交通安全</a:t>
            </a:r>
            <a:r>
              <a:rPr lang="en-US" altLang="zh-TW" sz="2800" b="1" dirty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>
                <a:solidFill>
                  <a:srgbClr val="FFFF00"/>
                </a:solidFill>
                <a:latin typeface="+mj-ea"/>
              </a:rPr>
            </a:br>
            <a:endParaRPr kumimoji="1" lang="zh-TW" altLang="en-US" sz="2800" b="1" dirty="0">
              <a:solidFill>
                <a:srgbClr val="FFFF00"/>
              </a:solidFill>
              <a:latin typeface="+mj-ea"/>
            </a:endParaRPr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597498" y="1079499"/>
            <a:ext cx="3681717" cy="802102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3600" dirty="0" smtClean="0"/>
              <a:t>行</a:t>
            </a:r>
            <a:r>
              <a:rPr kumimoji="1" lang="en-US" altLang="zh-TW" sz="3600" dirty="0" smtClean="0"/>
              <a:t> </a:t>
            </a:r>
            <a:r>
              <a:rPr kumimoji="1" lang="zh-TW" altLang="en-US" sz="3600" dirty="0" smtClean="0"/>
              <a:t>政</a:t>
            </a:r>
            <a:r>
              <a:rPr kumimoji="1" lang="en-US" altLang="zh-TW" sz="3600" dirty="0" smtClean="0"/>
              <a:t> </a:t>
            </a:r>
            <a:r>
              <a:rPr kumimoji="1" lang="zh-TW" altLang="en-US" sz="3600" dirty="0" smtClean="0"/>
              <a:t>宣</a:t>
            </a:r>
            <a:r>
              <a:rPr kumimoji="1" lang="en-US" altLang="zh-TW" sz="3600" dirty="0" smtClean="0"/>
              <a:t> </a:t>
            </a:r>
            <a:r>
              <a:rPr kumimoji="1" lang="zh-TW" altLang="en-US" sz="3600" dirty="0" smtClean="0"/>
              <a:t>導</a:t>
            </a:r>
            <a:endParaRPr kumimoji="1"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859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465117" y="1774695"/>
            <a:ext cx="7140039" cy="4111012"/>
          </a:xfrm>
        </p:spPr>
        <p:txBody>
          <a:bodyPr>
            <a:normAutofit fontScale="90000"/>
          </a:bodyPr>
          <a:lstStyle/>
          <a:p>
            <a:r>
              <a:rPr lang="en-US" altLang="zh-TW" sz="2800" b="1" dirty="0">
                <a:latin typeface="+mj-ea"/>
              </a:rPr>
              <a:t/>
            </a:r>
            <a:br>
              <a:rPr lang="en-US" altLang="zh-TW" sz="2800" b="1" dirty="0">
                <a:latin typeface="+mj-ea"/>
              </a:rPr>
            </a:br>
            <a:r>
              <a:rPr lang="en-US" altLang="zh-TW" sz="3100" b="1" dirty="0" smtClean="0">
                <a:solidFill>
                  <a:srgbClr val="FFFF00"/>
                </a:solidFill>
                <a:latin typeface="+mj-ea"/>
              </a:rPr>
              <a:t>1.</a:t>
            </a:r>
            <a:r>
              <a:rPr lang="zh-TW" altLang="en-US" sz="3100" b="1" dirty="0" smtClean="0">
                <a:solidFill>
                  <a:srgbClr val="FFFF00"/>
                </a:solidFill>
                <a:latin typeface="+mj-ea"/>
              </a:rPr>
              <a:t>鼓勵</a:t>
            </a:r>
            <a:r>
              <a:rPr lang="zh-TW" altLang="en-US" sz="3100" b="1" dirty="0">
                <a:solidFill>
                  <a:srgbClr val="FFFF00"/>
                </a:solidFill>
                <a:latin typeface="+mj-ea"/>
              </a:rPr>
              <a:t>學生學習自主</a:t>
            </a:r>
            <a:r>
              <a:rPr lang="zh-TW" altLang="en-US" sz="3100" b="1" dirty="0" smtClean="0">
                <a:solidFill>
                  <a:srgbClr val="FFFF00"/>
                </a:solidFill>
                <a:latin typeface="+mj-ea"/>
              </a:rPr>
              <a:t>管理，並</a:t>
            </a:r>
            <a:r>
              <a:rPr lang="zh-TW" altLang="en-US" sz="3100" b="1" dirty="0">
                <a:solidFill>
                  <a:srgbClr val="FFFF00"/>
                </a:solidFill>
                <a:latin typeface="+mj-ea"/>
              </a:rPr>
              <a:t>以整齊</a:t>
            </a:r>
            <a:r>
              <a:rPr lang="zh-TW" altLang="en-US" sz="3100" b="1" dirty="0" smtClean="0">
                <a:solidFill>
                  <a:srgbClr val="FFFF00"/>
                </a:solidFill>
                <a:latin typeface="+mj-ea"/>
              </a:rPr>
              <a:t>、自然</a:t>
            </a:r>
            <a:r>
              <a:rPr lang="en-US" altLang="zh-TW" sz="31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3100" b="1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en-US" sz="3100" b="1" dirty="0">
                <a:solidFill>
                  <a:srgbClr val="FFFF00"/>
                </a:solidFill>
                <a:latin typeface="+mj-ea"/>
              </a:rPr>
              <a:t> </a:t>
            </a:r>
            <a:r>
              <a:rPr lang="zh-TW" altLang="en-US" sz="3100" b="1" dirty="0" smtClean="0">
                <a:solidFill>
                  <a:srgbClr val="FFFF00"/>
                </a:solidFill>
                <a:latin typeface="+mj-ea"/>
              </a:rPr>
              <a:t>  健康、符合</a:t>
            </a:r>
            <a:r>
              <a:rPr lang="zh-TW" altLang="en-US" sz="3100" b="1" dirty="0">
                <a:solidFill>
                  <a:srgbClr val="FFFF00"/>
                </a:solidFill>
                <a:latin typeface="+mj-ea"/>
              </a:rPr>
              <a:t>禮儀</a:t>
            </a:r>
            <a:r>
              <a:rPr lang="zh-TW" altLang="en-US" sz="3100" b="1" dirty="0" smtClean="0">
                <a:solidFill>
                  <a:srgbClr val="FFFF00"/>
                </a:solidFill>
                <a:latin typeface="+mj-ea"/>
              </a:rPr>
              <a:t>為原則。</a:t>
            </a:r>
            <a:r>
              <a:rPr lang="en-US" altLang="zh-TW" sz="31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3100" b="1" dirty="0" smtClean="0">
                <a:solidFill>
                  <a:srgbClr val="FFFF00"/>
                </a:solidFill>
                <a:latin typeface="+mj-ea"/>
              </a:rPr>
            </a:br>
            <a:r>
              <a:rPr lang="en-US" altLang="zh-TW" sz="3100" b="1" dirty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3100" b="1" dirty="0">
                <a:solidFill>
                  <a:srgbClr val="FFFF00"/>
                </a:solidFill>
                <a:latin typeface="+mj-ea"/>
              </a:rPr>
            </a:br>
            <a:r>
              <a:rPr lang="en-US" altLang="zh-TW" sz="3100" b="1" dirty="0" smtClean="0">
                <a:solidFill>
                  <a:srgbClr val="FFFF00"/>
                </a:solidFill>
                <a:latin typeface="+mj-ea"/>
              </a:rPr>
              <a:t>2.</a:t>
            </a:r>
            <a:r>
              <a:rPr lang="zh-TW" altLang="en-US" sz="3100" b="1" dirty="0" smtClean="0">
                <a:solidFill>
                  <a:srgbClr val="FFFF00"/>
                </a:solidFill>
                <a:latin typeface="+mj-ea"/>
              </a:rPr>
              <a:t>體育課、實習課及學校重要活動，應穿著</a:t>
            </a:r>
            <a:r>
              <a:rPr lang="en-US" altLang="zh-TW" sz="31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3100" b="1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en-US" sz="3100" b="1" dirty="0">
                <a:solidFill>
                  <a:srgbClr val="FFFF00"/>
                </a:solidFill>
                <a:latin typeface="+mj-ea"/>
              </a:rPr>
              <a:t> </a:t>
            </a:r>
            <a:r>
              <a:rPr lang="zh-TW" altLang="en-US" sz="3100" b="1" dirty="0" smtClean="0">
                <a:solidFill>
                  <a:srgbClr val="FFFF00"/>
                </a:solidFill>
                <a:latin typeface="+mj-ea"/>
              </a:rPr>
              <a:t>  學校規定之服裝。</a:t>
            </a:r>
            <a:r>
              <a:rPr lang="en-US" altLang="zh-TW" sz="31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3100" b="1" dirty="0" smtClean="0">
                <a:solidFill>
                  <a:srgbClr val="FFFF00"/>
                </a:solidFill>
                <a:latin typeface="+mj-ea"/>
              </a:rPr>
            </a:br>
            <a:r>
              <a:rPr lang="en-US" altLang="zh-TW" sz="3100" b="1" dirty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3100" b="1" dirty="0">
                <a:solidFill>
                  <a:srgbClr val="FFFF00"/>
                </a:solidFill>
                <a:latin typeface="+mj-ea"/>
              </a:rPr>
            </a:br>
            <a:r>
              <a:rPr lang="en-US" altLang="zh-TW" sz="3100" b="1" dirty="0" smtClean="0">
                <a:solidFill>
                  <a:srgbClr val="FFFF00"/>
                </a:solidFill>
                <a:latin typeface="+mj-ea"/>
              </a:rPr>
              <a:t>3.</a:t>
            </a:r>
            <a:r>
              <a:rPr lang="zh-TW" altLang="en-US" sz="3100" b="1" dirty="0" smtClean="0">
                <a:solidFill>
                  <a:srgbClr val="FFFF00"/>
                </a:solidFill>
                <a:latin typeface="+mj-ea"/>
              </a:rPr>
              <a:t>髮式以不染、不燙、不怪異為原則</a:t>
            </a:r>
            <a:r>
              <a:rPr lang="zh-TW" altLang="en-US" sz="3100" b="1" dirty="0">
                <a:solidFill>
                  <a:srgbClr val="FFFF00"/>
                </a:solidFill>
                <a:latin typeface="+mj-ea"/>
              </a:rPr>
              <a:t>。</a:t>
            </a:r>
            <a:r>
              <a:rPr lang="en-US" altLang="zh-TW" sz="3100" b="1" dirty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3100" b="1" dirty="0">
                <a:solidFill>
                  <a:srgbClr val="FFFF00"/>
                </a:solidFill>
                <a:latin typeface="+mj-ea"/>
              </a:rPr>
            </a:br>
            <a:r>
              <a:rPr lang="en-US" altLang="zh-TW" sz="3100" b="1" dirty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3100" b="1" dirty="0">
                <a:solidFill>
                  <a:srgbClr val="FFFF00"/>
                </a:solidFill>
                <a:latin typeface="+mj-ea"/>
              </a:rPr>
            </a:br>
            <a:r>
              <a:rPr lang="en-US" altLang="zh-TW" sz="31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3100" b="1" dirty="0" smtClean="0">
                <a:solidFill>
                  <a:srgbClr val="FFFF00"/>
                </a:solidFill>
                <a:latin typeface="+mj-ea"/>
              </a:rPr>
            </a:br>
            <a:r>
              <a:rPr lang="en-US" altLang="zh-TW" sz="3100" b="1" dirty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3100" b="1" dirty="0">
                <a:solidFill>
                  <a:srgbClr val="FFFF00"/>
                </a:solidFill>
                <a:latin typeface="+mj-ea"/>
              </a:rPr>
            </a:br>
            <a:r>
              <a:rPr lang="en-US" altLang="zh-TW" sz="3100" b="1" dirty="0">
                <a:latin typeface="+mj-ea"/>
              </a:rPr>
              <a:t/>
            </a:r>
            <a:br>
              <a:rPr lang="en-US" altLang="zh-TW" sz="3100" b="1" dirty="0">
                <a:latin typeface="+mj-ea"/>
              </a:rPr>
            </a:br>
            <a:r>
              <a:rPr lang="en-US" altLang="zh-TW" sz="2800" b="1" dirty="0" smtClean="0">
                <a:latin typeface="+mj-ea"/>
              </a:rPr>
              <a:t/>
            </a:r>
            <a:br>
              <a:rPr lang="en-US" altLang="zh-TW" sz="2800" b="1" dirty="0" smtClean="0">
                <a:latin typeface="+mj-ea"/>
              </a:rPr>
            </a:br>
            <a:r>
              <a:rPr lang="zh-TW" altLang="en-US" sz="2800" b="1" dirty="0">
                <a:latin typeface="+mj-ea"/>
              </a:rPr>
              <a:t>　</a:t>
            </a:r>
            <a:r>
              <a:rPr lang="en-US" altLang="zh-TW" sz="2800" b="1" dirty="0" smtClean="0">
                <a:latin typeface="+mj-ea"/>
              </a:rPr>
              <a:t/>
            </a:r>
            <a:br>
              <a:rPr lang="en-US" altLang="zh-TW" sz="2800" b="1" dirty="0" smtClean="0">
                <a:latin typeface="+mj-ea"/>
              </a:rPr>
            </a:br>
            <a:r>
              <a:rPr lang="en-US" altLang="zh-TW" sz="2800" b="1" dirty="0" smtClean="0">
                <a:latin typeface="+mj-ea"/>
              </a:rPr>
              <a:t/>
            </a:r>
            <a:br>
              <a:rPr lang="en-US" altLang="zh-TW" sz="2800" b="1" dirty="0" smtClean="0">
                <a:latin typeface="+mj-ea"/>
              </a:rPr>
            </a:br>
            <a:r>
              <a:rPr lang="en-US" altLang="zh-TW" sz="2800" b="1" dirty="0" smtClean="0">
                <a:latin typeface="+mj-ea"/>
              </a:rPr>
              <a:t/>
            </a:r>
            <a:br>
              <a:rPr lang="en-US" altLang="zh-TW" sz="2800" b="1" dirty="0" smtClean="0">
                <a:latin typeface="+mj-ea"/>
              </a:rPr>
            </a:br>
            <a:r>
              <a:rPr lang="zh-TW" altLang="en-US" sz="2800" b="1" dirty="0">
                <a:latin typeface="+mj-ea"/>
              </a:rPr>
              <a:t> </a:t>
            </a:r>
            <a:r>
              <a:rPr lang="zh-TW" altLang="en-US" sz="2800" b="1" dirty="0" smtClean="0">
                <a:latin typeface="+mj-ea"/>
              </a:rPr>
              <a:t>   </a:t>
            </a:r>
            <a:r>
              <a:rPr lang="en-US" altLang="zh-TW" sz="2200" b="1" dirty="0">
                <a:latin typeface="+mj-ea"/>
              </a:rPr>
              <a:t/>
            </a:r>
            <a:br>
              <a:rPr lang="en-US" altLang="zh-TW" sz="2200" b="1" dirty="0">
                <a:latin typeface="+mj-ea"/>
              </a:rPr>
            </a:br>
            <a:endParaRPr kumimoji="1" lang="zh-TW" altLang="en-US" sz="2200" b="1" dirty="0">
              <a:latin typeface="+mj-ea"/>
            </a:endParaRPr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366141" y="901258"/>
            <a:ext cx="4076799" cy="528827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b="1" dirty="0" smtClean="0">
                <a:solidFill>
                  <a:srgbClr val="FFFF00"/>
                </a:solidFill>
              </a:rPr>
              <a:t>服</a:t>
            </a:r>
            <a:r>
              <a:rPr kumimoji="1" lang="en-US" altLang="zh-TW" sz="3600" b="1" dirty="0" smtClean="0">
                <a:solidFill>
                  <a:srgbClr val="FFFF00"/>
                </a:solidFill>
              </a:rPr>
              <a:t> </a:t>
            </a:r>
            <a:r>
              <a:rPr kumimoji="1" lang="zh-TW" altLang="en-US" sz="3600" b="1" dirty="0" smtClean="0">
                <a:solidFill>
                  <a:srgbClr val="FFFF00"/>
                </a:solidFill>
              </a:rPr>
              <a:t>裝 儀 容 規 定</a:t>
            </a:r>
            <a:endParaRPr kumimoji="1" lang="zh-TW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90945" y="1715393"/>
            <a:ext cx="8853055" cy="4787007"/>
          </a:xfrm>
        </p:spPr>
        <p:txBody>
          <a:bodyPr>
            <a:noAutofit/>
          </a:bodyPr>
          <a:lstStyle/>
          <a:p>
            <a:r>
              <a:rPr lang="en-US" altLang="zh-TW" sz="2800" dirty="0" smtClean="0">
                <a:solidFill>
                  <a:srgbClr val="FFFF00"/>
                </a:solidFill>
                <a:latin typeface="+mj-ea"/>
              </a:rPr>
              <a:t>1.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同學到校後應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即關機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，統一存放於辦公室，學生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倘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遇</a:t>
            </a: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 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  臨時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、緊急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狀況或其他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特殊需要時，得向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老師報告經</a:t>
            </a: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 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  同意後方能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開機使用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。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/>
            </a:r>
            <a:br>
              <a:rPr lang="zh-TW" altLang="en-US" sz="2800" b="1" dirty="0">
                <a:solidFill>
                  <a:srgbClr val="FFFF00"/>
                </a:solidFill>
                <a:latin typeface="+mj-ea"/>
              </a:rPr>
            </a:b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zh-TW" sz="2800" b="1" dirty="0" smtClean="0">
                <a:solidFill>
                  <a:srgbClr val="FFFF00"/>
                </a:solidFill>
                <a:latin typeface="+mj-ea"/>
              </a:rPr>
              <a:t>2</a:t>
            </a: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>.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 學生凡於上課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時間使用（含鈴響）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以小過處分，下</a:t>
            </a: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 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   課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時間使用（含鈴響）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以警告處分，手機放置於抽屜</a:t>
            </a: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 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   未關機以使用論。</a:t>
            </a: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>
                <a:solidFill>
                  <a:srgbClr val="FFFF00"/>
                </a:solidFill>
                <a:latin typeface="+mj-ea"/>
              </a:rPr>
            </a:b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>3. 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手機統一於第八節下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課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後發還，如有夜輔，則於夜輔</a:t>
            </a: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 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   下課後發還。如有違反手機管理規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定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，一律依校規議</a:t>
            </a: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 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   處。</a:t>
            </a:r>
            <a:endParaRPr kumimoji="1" lang="zh-TW" altLang="en-US" sz="2800" b="1" dirty="0">
              <a:solidFill>
                <a:srgbClr val="FFFF00"/>
              </a:solidFill>
              <a:latin typeface="+mj-ea"/>
            </a:endParaRPr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345197" y="721859"/>
            <a:ext cx="3884692" cy="593127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b="1" dirty="0" smtClean="0">
                <a:solidFill>
                  <a:srgbClr val="FFFF00"/>
                </a:solidFill>
              </a:rPr>
              <a:t>手</a:t>
            </a:r>
            <a:r>
              <a:rPr kumimoji="1" lang="en-US" altLang="zh-TW" sz="3600" b="1" dirty="0" smtClean="0">
                <a:solidFill>
                  <a:srgbClr val="FFFF00"/>
                </a:solidFill>
              </a:rPr>
              <a:t> </a:t>
            </a:r>
            <a:r>
              <a:rPr kumimoji="1" lang="zh-TW" altLang="en-US" sz="3600" b="1" dirty="0" smtClean="0">
                <a:solidFill>
                  <a:srgbClr val="FFFF00"/>
                </a:solidFill>
              </a:rPr>
              <a:t>機</a:t>
            </a:r>
            <a:r>
              <a:rPr kumimoji="1" lang="en-US" altLang="zh-TW" sz="3600" b="1" dirty="0" smtClean="0">
                <a:solidFill>
                  <a:srgbClr val="FFFF00"/>
                </a:solidFill>
              </a:rPr>
              <a:t> </a:t>
            </a:r>
            <a:r>
              <a:rPr kumimoji="1" lang="zh-TW" altLang="en-US" sz="3600" b="1" dirty="0" smtClean="0">
                <a:solidFill>
                  <a:srgbClr val="FFFF00"/>
                </a:solidFill>
              </a:rPr>
              <a:t>管</a:t>
            </a:r>
            <a:r>
              <a:rPr kumimoji="1" lang="en-US" altLang="zh-TW" sz="3600" b="1" dirty="0" smtClean="0">
                <a:solidFill>
                  <a:srgbClr val="FFFF00"/>
                </a:solidFill>
              </a:rPr>
              <a:t> </a:t>
            </a:r>
            <a:r>
              <a:rPr kumimoji="1" lang="zh-TW" altLang="en-US" sz="3600" b="1" dirty="0" smtClean="0">
                <a:solidFill>
                  <a:srgbClr val="FFFF00"/>
                </a:solidFill>
              </a:rPr>
              <a:t>理</a:t>
            </a:r>
            <a:r>
              <a:rPr kumimoji="1" lang="en-US" altLang="zh-TW" sz="3600" b="1" dirty="0" smtClean="0">
                <a:solidFill>
                  <a:srgbClr val="FFFF00"/>
                </a:solidFill>
              </a:rPr>
              <a:t> </a:t>
            </a:r>
            <a:r>
              <a:rPr kumimoji="1" lang="zh-TW" altLang="en-US" sz="3600" b="1" dirty="0" smtClean="0">
                <a:solidFill>
                  <a:srgbClr val="FFFF00"/>
                </a:solidFill>
              </a:rPr>
              <a:t>規 定</a:t>
            </a:r>
            <a:endParaRPr kumimoji="1" lang="zh-TW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1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792972"/>
            <a:ext cx="8271164" cy="3922028"/>
          </a:xfrm>
        </p:spPr>
        <p:txBody>
          <a:bodyPr>
            <a:noAutofit/>
          </a:bodyPr>
          <a:lstStyle/>
          <a:p>
            <a:r>
              <a:rPr lang="en-US" altLang="zh-TW" sz="2800" dirty="0" smtClean="0">
                <a:solidFill>
                  <a:srgbClr val="FFFF00"/>
                </a:solidFill>
                <a:latin typeface="+mj-ea"/>
              </a:rPr>
              <a:t>1.</a:t>
            </a:r>
            <a:r>
              <a:rPr lang="zh-TW" altLang="en-US" sz="2800" dirty="0" smtClean="0">
                <a:solidFill>
                  <a:srgbClr val="FFFF00"/>
                </a:solidFill>
                <a:latin typeface="+mj-ea"/>
              </a:rPr>
              <a:t> 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放學時學生可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先行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與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家長聯絡接送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時間與地點，</a:t>
            </a: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    以免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家長在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門口久候及影響交通。</a:t>
            </a:r>
            <a:r>
              <a:rPr lang="en-US" altLang="zh-TW" sz="2800" b="1" dirty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>
                <a:solidFill>
                  <a:srgbClr val="FFFF00"/>
                </a:solidFill>
                <a:latin typeface="+mj-ea"/>
              </a:rPr>
            </a:b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>2.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 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車輛請勿在校門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口迴轉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，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以免發生危險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。</a:t>
            </a:r>
            <a:r>
              <a:rPr lang="en-US" altLang="zh-TW" sz="2800" b="1" dirty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>
                <a:solidFill>
                  <a:srgbClr val="FFFF00"/>
                </a:solidFill>
                <a:latin typeface="+mj-ea"/>
              </a:rPr>
            </a:b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>3.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 舊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校門入口金龍街路窄，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請接送之家長讓學生在</a:t>
            </a: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 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   健行路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北門附近、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崇德路或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三民路上下車，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車輛</a:t>
            </a: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 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   請勿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進入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金龍街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，以免造成交通擁塞。</a:t>
            </a:r>
            <a:r>
              <a:rPr lang="zh-TW" altLang="en-US" sz="2200" b="1" dirty="0">
                <a:solidFill>
                  <a:srgbClr val="FFFF00"/>
                </a:solidFill>
                <a:latin typeface="+mj-ea"/>
              </a:rPr>
              <a:t/>
            </a:r>
            <a:br>
              <a:rPr lang="zh-TW" altLang="en-US" sz="2200" b="1" dirty="0">
                <a:solidFill>
                  <a:srgbClr val="FFFF00"/>
                </a:solidFill>
                <a:latin typeface="+mj-ea"/>
              </a:rPr>
            </a:br>
            <a:r>
              <a:rPr lang="en-US" altLang="zh-TW" sz="2200" b="1" dirty="0" smtClean="0">
                <a:solidFill>
                  <a:srgbClr val="0000FF"/>
                </a:solidFill>
                <a:latin typeface="Calibri" charset="0"/>
                <a:ea typeface="新細明體" charset="0"/>
              </a:rPr>
              <a:t/>
            </a:r>
            <a:br>
              <a:rPr lang="en-US" altLang="zh-TW" sz="2200" b="1" dirty="0" smtClean="0">
                <a:solidFill>
                  <a:srgbClr val="0000FF"/>
                </a:solidFill>
                <a:latin typeface="Calibri" charset="0"/>
                <a:ea typeface="新細明體" charset="0"/>
              </a:rPr>
            </a:br>
            <a:endParaRPr kumimoji="1" lang="zh-TW" altLang="en-US" sz="2200" b="1" dirty="0">
              <a:solidFill>
                <a:srgbClr val="0000FF"/>
              </a:solidFill>
            </a:endParaRPr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291275" y="557063"/>
            <a:ext cx="3896059" cy="705652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3200" b="1" dirty="0" smtClean="0">
                <a:solidFill>
                  <a:srgbClr val="FFFF00"/>
                </a:solidFill>
              </a:rPr>
              <a:t>上</a:t>
            </a:r>
            <a:r>
              <a:rPr kumimoji="1" lang="en-US" altLang="zh-TW" sz="3200" b="1" dirty="0" smtClean="0">
                <a:solidFill>
                  <a:srgbClr val="FFFF00"/>
                </a:solidFill>
              </a:rPr>
              <a:t> </a:t>
            </a:r>
            <a:r>
              <a:rPr kumimoji="1" lang="zh-TW" altLang="en-US" sz="3200" b="1" dirty="0" smtClean="0">
                <a:solidFill>
                  <a:srgbClr val="FFFF00"/>
                </a:solidFill>
              </a:rPr>
              <a:t>放</a:t>
            </a:r>
            <a:r>
              <a:rPr kumimoji="1" lang="en-US" altLang="zh-TW" sz="3200" b="1" dirty="0" smtClean="0">
                <a:solidFill>
                  <a:srgbClr val="FFFF00"/>
                </a:solidFill>
              </a:rPr>
              <a:t> </a:t>
            </a:r>
            <a:r>
              <a:rPr kumimoji="1" lang="zh-TW" altLang="en-US" sz="3200" b="1" dirty="0" smtClean="0">
                <a:solidFill>
                  <a:srgbClr val="FFFF00"/>
                </a:solidFill>
              </a:rPr>
              <a:t>學</a:t>
            </a:r>
            <a:r>
              <a:rPr kumimoji="1" lang="en-US" altLang="zh-TW" sz="3200" b="1" dirty="0" smtClean="0">
                <a:solidFill>
                  <a:srgbClr val="FFFF00"/>
                </a:solidFill>
              </a:rPr>
              <a:t> </a:t>
            </a:r>
            <a:r>
              <a:rPr kumimoji="1" lang="zh-TW" altLang="en-US" sz="3200" b="1" dirty="0" smtClean="0">
                <a:solidFill>
                  <a:srgbClr val="FFFF00"/>
                </a:solidFill>
              </a:rPr>
              <a:t>交</a:t>
            </a:r>
            <a:r>
              <a:rPr kumimoji="1" lang="en-US" altLang="zh-TW" sz="3200" b="1" dirty="0" smtClean="0">
                <a:solidFill>
                  <a:srgbClr val="FFFF00"/>
                </a:solidFill>
              </a:rPr>
              <a:t> </a:t>
            </a:r>
            <a:r>
              <a:rPr kumimoji="1" lang="zh-TW" altLang="en-US" sz="3200" b="1" dirty="0" smtClean="0">
                <a:solidFill>
                  <a:srgbClr val="FFFF00"/>
                </a:solidFill>
              </a:rPr>
              <a:t>通</a:t>
            </a:r>
            <a:r>
              <a:rPr kumimoji="1" lang="en-US" altLang="zh-TW" sz="3200" b="1" dirty="0" smtClean="0">
                <a:solidFill>
                  <a:srgbClr val="FFFF00"/>
                </a:solidFill>
              </a:rPr>
              <a:t> </a:t>
            </a:r>
            <a:r>
              <a:rPr kumimoji="1" lang="zh-TW" altLang="en-US" sz="3200" b="1" dirty="0" smtClean="0">
                <a:solidFill>
                  <a:srgbClr val="FFFF00"/>
                </a:solidFill>
              </a:rPr>
              <a:t>安</a:t>
            </a:r>
            <a:r>
              <a:rPr kumimoji="1" lang="en-US" altLang="zh-TW" sz="3200" b="1" dirty="0" smtClean="0">
                <a:solidFill>
                  <a:srgbClr val="FFFF00"/>
                </a:solidFill>
              </a:rPr>
              <a:t> </a:t>
            </a:r>
            <a:r>
              <a:rPr kumimoji="1" lang="zh-TW" altLang="en-US" sz="3200" b="1" dirty="0" smtClean="0">
                <a:solidFill>
                  <a:srgbClr val="FFFF00"/>
                </a:solidFill>
              </a:rPr>
              <a:t>全</a:t>
            </a:r>
            <a:endParaRPr kumimoji="1" lang="zh-TW" alt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228404" y="1176550"/>
            <a:ext cx="4491842" cy="5223179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kumimoji="1" lang="zh-TW" altLang="en-US" sz="2800" b="1" dirty="0" smtClean="0">
                <a:solidFill>
                  <a:srgbClr val="FFFF00"/>
                </a:solidFill>
                <a:latin typeface="+mj-ea"/>
              </a:rPr>
              <a:t>班級公約</a:t>
            </a:r>
            <a: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kumimoji="1" lang="zh-TW" altLang="en-US" sz="2800" b="1" dirty="0" smtClean="0">
                <a:solidFill>
                  <a:srgbClr val="FFFF00"/>
                </a:solidFill>
                <a:latin typeface="+mj-ea"/>
              </a:rPr>
              <a:t>作息表</a:t>
            </a:r>
            <a: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kumimoji="1" lang="zh-TW" altLang="en-US" sz="2800" b="1" dirty="0">
                <a:solidFill>
                  <a:srgbClr val="FFFF00"/>
                </a:solidFill>
                <a:latin typeface="+mj-ea"/>
              </a:rPr>
              <a:t>班級</a:t>
            </a:r>
            <a:r>
              <a:rPr kumimoji="1" lang="zh-TW" altLang="en-US" sz="2800" b="1" dirty="0" smtClean="0">
                <a:solidFill>
                  <a:srgbClr val="FFFF00"/>
                </a:solidFill>
                <a:latin typeface="+mj-ea"/>
              </a:rPr>
              <a:t>規範</a:t>
            </a:r>
            <a: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kumimoji="1" lang="zh-TW" altLang="en-US" sz="2800" b="1" dirty="0" smtClean="0">
                <a:solidFill>
                  <a:srgbClr val="FFFF00"/>
                </a:solidFill>
                <a:latin typeface="+mj-ea"/>
              </a:rPr>
              <a:t>請假規定</a:t>
            </a:r>
            <a: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kumimoji="1" lang="zh-TW" altLang="en-US" sz="2800" b="1" dirty="0">
                <a:solidFill>
                  <a:srgbClr val="FFFF00"/>
                </a:solidFill>
                <a:latin typeface="+mj-ea"/>
              </a:rPr>
              <a:t/>
            </a:r>
            <a:br>
              <a:rPr kumimoji="1" lang="zh-TW" altLang="en-US" sz="2800" b="1" dirty="0">
                <a:solidFill>
                  <a:srgbClr val="FFFF00"/>
                </a:solidFill>
                <a:latin typeface="+mj-ea"/>
              </a:rPr>
            </a:br>
            <a:r>
              <a:rPr kumimoji="1" lang="zh-TW" altLang="en-US" sz="2800" b="1" dirty="0" smtClean="0">
                <a:solidFill>
                  <a:srgbClr val="FFFF00"/>
                </a:solidFill>
                <a:latin typeface="+mj-ea"/>
              </a:rPr>
              <a:t>班費概況</a:t>
            </a:r>
            <a:r>
              <a:rPr kumimoji="1" lang="en-US" altLang="zh-TW" sz="2800" b="1" dirty="0">
                <a:solidFill>
                  <a:srgbClr val="FFFF00"/>
                </a:solidFill>
                <a:latin typeface="+mj-ea"/>
              </a:rPr>
              <a:t/>
            </a:r>
            <a:br>
              <a:rPr kumimoji="1" lang="en-US" altLang="zh-TW" sz="2800" b="1" dirty="0">
                <a:solidFill>
                  <a:srgbClr val="FFFF00"/>
                </a:solidFill>
                <a:latin typeface="+mj-ea"/>
              </a:rPr>
            </a:br>
            <a: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kumimoji="1" lang="zh-TW" altLang="en-US" sz="2800" b="1" dirty="0" smtClean="0">
                <a:solidFill>
                  <a:srgbClr val="FFFF00"/>
                </a:solidFill>
                <a:latin typeface="+mj-ea"/>
              </a:rPr>
              <a:t>活動剪影</a:t>
            </a:r>
            <a: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kumimoji="1" lang="zh-TW" altLang="en-US" sz="2800" b="1" dirty="0">
                <a:solidFill>
                  <a:srgbClr val="FFFF00"/>
                </a:solidFill>
                <a:latin typeface="+mj-ea"/>
              </a:rPr>
              <a:t>升 學 檢 定 資 </a:t>
            </a:r>
            <a:r>
              <a:rPr kumimoji="1" lang="zh-TW" altLang="en-US" sz="2800" b="1" dirty="0" smtClean="0">
                <a:solidFill>
                  <a:srgbClr val="FFFF00"/>
                </a:solidFill>
                <a:latin typeface="+mj-ea"/>
              </a:rPr>
              <a:t>訊</a:t>
            </a:r>
            <a: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kumimoji="1" lang="zh-TW" altLang="en-US" sz="2800" b="1" dirty="0" smtClean="0">
                <a:solidFill>
                  <a:srgbClr val="FFFF00"/>
                </a:solidFill>
                <a:latin typeface="+mj-ea"/>
              </a:rPr>
              <a:t>親師生共同努力</a:t>
            </a:r>
            <a:endParaRPr kumimoji="1" lang="zh-TW" altLang="en-US" sz="2800" dirty="0">
              <a:solidFill>
                <a:srgbClr val="FFFF00"/>
              </a:solidFill>
              <a:latin typeface="+mj-ea"/>
            </a:endParaRPr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203199" y="403165"/>
            <a:ext cx="4517047" cy="515384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 smtClean="0"/>
              <a:t>班</a:t>
            </a:r>
            <a:r>
              <a:rPr kumimoji="1" lang="en-US" altLang="zh-TW" sz="3600" dirty="0" smtClean="0"/>
              <a:t> </a:t>
            </a:r>
            <a:r>
              <a:rPr kumimoji="1" lang="zh-TW" altLang="en-US" sz="3600" dirty="0" smtClean="0"/>
              <a:t>級</a:t>
            </a:r>
            <a:r>
              <a:rPr kumimoji="1" lang="en-US" altLang="zh-TW" sz="3600" dirty="0" smtClean="0"/>
              <a:t> </a:t>
            </a:r>
            <a:r>
              <a:rPr kumimoji="1" lang="zh-TW" altLang="en-US" sz="3600" dirty="0" smtClean="0"/>
              <a:t>經</a:t>
            </a:r>
            <a:r>
              <a:rPr kumimoji="1" lang="en-US" altLang="zh-TW" sz="3600" dirty="0" smtClean="0"/>
              <a:t> </a:t>
            </a:r>
            <a:r>
              <a:rPr kumimoji="1" lang="zh-TW" altLang="en-US" sz="3600" dirty="0" smtClean="0"/>
              <a:t>營</a:t>
            </a:r>
            <a:endParaRPr kumimoji="1"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430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透視圖">
  <a:themeElements>
    <a:clrScheme name="透視圖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透視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1528</TotalTime>
  <Words>1181</Words>
  <Application>Microsoft Office PowerPoint</Application>
  <PresentationFormat>如螢幕大小 (4:3)</PresentationFormat>
  <Paragraphs>303</Paragraphs>
  <Slides>46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7" baseType="lpstr">
      <vt:lpstr>Adobe 繁黑體 Std B</vt:lpstr>
      <vt:lpstr>ＭＳ Ｐゴシック</vt:lpstr>
      <vt:lpstr>Roboto Condensed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透視圖</vt:lpstr>
      <vt:lpstr>導師：黃錦照  108年9月28日 </vt:lpstr>
      <vt:lpstr> 導師簡介  班級學生概況  行政宣導  班級經營  升學檢定資訊  親師交流 </vt:lpstr>
      <vt:lpstr>導       師：黃錦照  教師證書：教育部講師證                   中等學校觀光事業科                   中等學校餐飲管理科                   中等學校數學科                    專業證照：調酒丙級                   餐旅服務丙級                   華語導遊                   外語(英語)領隊                   飲料調製丙級監評人員  導師手機：0935-908187 辦  公  室：04-2233-4105＃6155 教官室（24HR)：04-2233-5972  </vt:lpstr>
      <vt:lpstr>班級人數：49人 男生：14人      女生：35人 班級屬性：活潑、好動  班級幹部： 班長：梁雅雯        副班長：林芳妤 風紀：李孟姸        學    藝：許儷錦 環保：楊珮萱        衛    生：游喻晴 康樂：林詰倫        團    膳：陳平瑜 事務：高羽涵        能    源：梁智皓 輔導：林彥辰        圖    書：黃天德 服務：曾韋婷        文    書：黃渝培  學校糾察： 交通糾察：何翊禎、施宣妤 衛生糾察：林佳佩、葉品岑 秩序糾察：李鑑殷、徐崧煒</vt:lpstr>
      <vt:lpstr>服裝儀容規定  手機管理規定     上放學交通安全 </vt:lpstr>
      <vt:lpstr> 1.鼓勵學生學習自主管理，並以整齊、自然    健康、符合禮儀為原則。  2.體育課、實習課及學校重要活動，應穿著    學校規定之服裝。  3.髮式以不染、不燙、不怪異為原則。      　        </vt:lpstr>
      <vt:lpstr>1.同學到校後應即關機，統一存放於辦公室，學生倘遇    臨時、緊急狀況或其他特殊需要時，得向老師報告經    同意後方能開機使用。  2. 學生凡於上課時間使用（含鈴響）以小過處分，下     課時間使用（含鈴響）以警告處分，手機放置於抽屜     未關機以使用論。  3. 手機統一於第八節下課後發還，如有夜輔，則於夜輔     下課後發還。如有違反手機管理規定，一律依校規議     處。</vt:lpstr>
      <vt:lpstr>1. 放學時學生可先行與家長聯絡接送時間與地點，     以免家長在門口久候及影響交通。  2. 車輛請勿在校門口迴轉，以免發生危險。  3. 舊校門入口金龍街路窄，請接送之家長讓學生在     健行路北門附近、崇德路或三民路上下車，車輛     請勿進入金龍街，以免造成交通擁塞。  </vt:lpstr>
      <vt:lpstr>班級公約  作息表  班級規範  請假規定  班費概況  活動剪影  升 學 檢 定 資 訊  親師生共同努力</vt:lpstr>
      <vt:lpstr>1. 我尊敬師長 2. 我友愛同學 3. 我服儀整齊 4. 我禮貌周到 5. 我準時上學 6. 我打掃認真 7. 我上課專心 8. 我按時繳交作業及資料 9. 我熱心班級事務 10.我勵行七個習慣</vt:lpstr>
      <vt:lpstr> 到校  ~ 07:15  簽到、交手機            到校  ~ 07:25  完成打掃工作 07:30 ~ 08:00  早讀 (星期四升旗，07:30前定點集合完畢) 08:10 ~ 12:00  上課 12:00 ~ 12:25  午餐 12:25 ~ 12:30  團膳區整理、準備午休 12:30 ~ 12:55  午休 13:00 ~ 14:50  上課 14:50 ~ 15:00  倒垃圾 (星期一則為15:50) 15:00 ~ 16:40  上課 16:40 ~ 放學    桌面抽屜淨空+課桌椅排整齊+檢視地面垃圾 16:40 ~ 17:30  晚餐(星期一、三、四夜輔) 17:30 ~ 17:40  自習 17:40 ~ 19:50  夜輔上課 19:50 ~            放學 </vt:lpstr>
      <vt:lpstr>1.FIRST繳交時間為每日上午08:00前，未按時繳交或內容不完整者，   經登記二次依校規處分。   星期一：01~12   星期二：12~24     星期三：25~36   星期四：37~49       2.愛閱筆記本繳交時間為每週五中午12：00前，未按時繳交或內容不    完整者，經登記二次依校規處分。  3.打掃工作不盡責、經幹部檢查不合格或經衛糾評分扣分者，經登記    二次依校規處分。  4.課堂秩序不佳(包括：晚進教室、講話、睡覺、吃東西、做其他事…    等) ，經風紀股長登記或任課老師反應，屢勸不聽者依校規處分。  5.各項資料未能於規定期限內繳交者，依校規處分。  6.未能於07:15前到校且完成簽到者，擔任值日生一個禮拜。  7.被登記課違者，第一次愛班服務，第二次起每次依校規處分。    </vt:lpstr>
      <vt:lpstr>PowerPoint 簡報</vt:lpstr>
      <vt:lpstr>1.學生因故(病)臨時不能到校上學時，請家長務必    於早上7:20前撥打導師手機告知，事假請事先完    成請假手續。  2.請於返校後三天內完成請假手續。   （證明文件+家長簽名+導師簽名後送教官室）             3.到校後因故需臨時外出者，務必先請家長與導師    聯繫確認，填妥外出單後再至導師室和教官室請    假。 </vt:lpstr>
      <vt:lpstr>1.本學期班費收取＄1,000元/人  2.班費主要運用於班級雜項支出、購買考試簡章、    報名費及考卷，所有支出皆有收據(或證明)可供    查考  3.目前班費結餘款為$43,670     (合庫帳戶42,000+零用金1,670) </vt:lpstr>
      <vt:lpstr>※108.07.29-08.22新生始業輔導    </vt:lpstr>
      <vt:lpstr>※108.07.29-08.22校歌比賽練習    </vt:lpstr>
      <vt:lpstr>※108.07.29-08.22校歌比賽    </vt:lpstr>
      <vt:lpstr>※108.08.30反毒宣誓    </vt:lpstr>
      <vt:lpstr>※108.09.05第一次升旗    </vt:lpstr>
      <vt:lpstr>※108.09.18早讀英聽練習    </vt:lpstr>
      <vt:lpstr>※108.09.19健康檢查    </vt:lpstr>
      <vt:lpstr>※108.09.20國家防災日災防演練    </vt:lpstr>
      <vt:lpstr>                             </vt:lpstr>
      <vt:lpstr>PowerPoint 簡報</vt:lpstr>
      <vt:lpstr>專業證照輔導</vt:lpstr>
      <vt:lpstr>語文能力目標</vt:lpstr>
      <vt:lpstr>專業能力目標</vt:lpstr>
      <vt:lpstr>108-1重要考試期程</vt:lpstr>
      <vt:lpstr>PowerPoint 簡報</vt:lpstr>
      <vt:lpstr>升學考試科目</vt:lpstr>
      <vt:lpstr>PowerPoint 簡報</vt:lpstr>
      <vt:lpstr>PowerPoint 簡報</vt:lpstr>
      <vt:lpstr>夜輔升學輔導課程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重大變革</vt:lpstr>
      <vt:lpstr>・親師合作，全力協助孩子適應新環境。  ・請家長每週檢查領導力日誌，並給予關懷， 包含大小考     試、作業、資料繳交，利用課餘時間及假日預習、複習     課業。  ・上學請準時（7：15前到校），不任意請假。  ・假日作息正常，共同規劃電視、電腦、手機的使用，不     過度、勿沉溺；多參與正當休閒活動。  ・面對孩子課業挫折，設法共同解決，不宜僅看成績苛責。     態度重於分數，態度影響高度，格局決定結局。    </vt:lpstr>
      <vt:lpstr>・給孩子的鼓勵  ・班親會回饋單 </vt:lpstr>
      <vt:lpstr>感謝您的蒞臨                                        導師：黃錦照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觀 一 乙  班 親 會  歡 迎 您</dc:title>
  <dc:creator>apple apple</dc:creator>
  <cp:lastModifiedBy>kiki</cp:lastModifiedBy>
  <cp:revision>155</cp:revision>
  <cp:lastPrinted>2016-09-23T12:08:49Z</cp:lastPrinted>
  <dcterms:created xsi:type="dcterms:W3CDTF">2016-09-18T05:43:23Z</dcterms:created>
  <dcterms:modified xsi:type="dcterms:W3CDTF">2019-10-18T13:50:04Z</dcterms:modified>
</cp:coreProperties>
</file>