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 id="2147483650" r:id="rId3"/>
    <p:sldMasterId id="2147483651" r:id="rId4"/>
  </p:sldMasterIdLst>
  <p:notesMasterIdLst>
    <p:notesMasterId r:id="rId38"/>
  </p:notesMasterIdLst>
  <p:handoutMasterIdLst>
    <p:handoutMasterId r:id="rId39"/>
  </p:handoutMasterIdLst>
  <p:sldIdLst>
    <p:sldId id="256" r:id="rId5"/>
    <p:sldId id="451" r:id="rId6"/>
    <p:sldId id="452" r:id="rId7"/>
    <p:sldId id="453" r:id="rId8"/>
    <p:sldId id="455" r:id="rId9"/>
    <p:sldId id="456" r:id="rId10"/>
    <p:sldId id="457" r:id="rId11"/>
    <p:sldId id="458" r:id="rId12"/>
    <p:sldId id="422" r:id="rId13"/>
    <p:sldId id="485" r:id="rId14"/>
    <p:sldId id="459" r:id="rId15"/>
    <p:sldId id="460" r:id="rId16"/>
    <p:sldId id="461" r:id="rId17"/>
    <p:sldId id="464" r:id="rId18"/>
    <p:sldId id="465" r:id="rId19"/>
    <p:sldId id="433" r:id="rId20"/>
    <p:sldId id="484" r:id="rId21"/>
    <p:sldId id="437" r:id="rId22"/>
    <p:sldId id="418" r:id="rId23"/>
    <p:sldId id="439" r:id="rId24"/>
    <p:sldId id="479" r:id="rId25"/>
    <p:sldId id="467" r:id="rId26"/>
    <p:sldId id="481" r:id="rId27"/>
    <p:sldId id="482" r:id="rId28"/>
    <p:sldId id="483" r:id="rId29"/>
    <p:sldId id="404" r:id="rId30"/>
    <p:sldId id="466" r:id="rId31"/>
    <p:sldId id="470" r:id="rId32"/>
    <p:sldId id="440" r:id="rId33"/>
    <p:sldId id="471" r:id="rId34"/>
    <p:sldId id="476" r:id="rId35"/>
    <p:sldId id="480" r:id="rId36"/>
    <p:sldId id="477" r:id="rId37"/>
  </p:sldIdLst>
  <p:sldSz cx="9144000" cy="6858000" type="screen4x3"/>
  <p:notesSz cx="6669088" cy="9926638"/>
  <p:defaultTextStyle>
    <a:defPPr>
      <a:defRPr lang="zh-TW"/>
    </a:defPPr>
    <a:lvl1pPr algn="l" rtl="0" fontAlgn="base">
      <a:spcBef>
        <a:spcPct val="0"/>
      </a:spcBef>
      <a:spcAft>
        <a:spcPct val="0"/>
      </a:spcAft>
      <a:defRPr kumimoji="1" sz="28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charset="0"/>
        <a:ea typeface="新細明體" pitchFamily="18" charset="-120"/>
        <a:cs typeface="+mn-cs"/>
      </a:defRPr>
    </a:lvl5pPr>
    <a:lvl6pPr marL="2286000" algn="l" defTabSz="914400" rtl="0" eaLnBrk="1" latinLnBrk="0" hangingPunct="1">
      <a:defRPr kumimoji="1" sz="2800" kern="1200">
        <a:solidFill>
          <a:schemeClr val="tx1"/>
        </a:solidFill>
        <a:latin typeface="Arial" charset="0"/>
        <a:ea typeface="新細明體" pitchFamily="18" charset="-120"/>
        <a:cs typeface="+mn-cs"/>
      </a:defRPr>
    </a:lvl6pPr>
    <a:lvl7pPr marL="2743200" algn="l" defTabSz="914400" rtl="0" eaLnBrk="1" latinLnBrk="0" hangingPunct="1">
      <a:defRPr kumimoji="1" sz="2800" kern="1200">
        <a:solidFill>
          <a:schemeClr val="tx1"/>
        </a:solidFill>
        <a:latin typeface="Arial" charset="0"/>
        <a:ea typeface="新細明體" pitchFamily="18" charset="-120"/>
        <a:cs typeface="+mn-cs"/>
      </a:defRPr>
    </a:lvl7pPr>
    <a:lvl8pPr marL="3200400" algn="l" defTabSz="914400" rtl="0" eaLnBrk="1" latinLnBrk="0" hangingPunct="1">
      <a:defRPr kumimoji="1" sz="2800" kern="1200">
        <a:solidFill>
          <a:schemeClr val="tx1"/>
        </a:solidFill>
        <a:latin typeface="Arial" charset="0"/>
        <a:ea typeface="新細明體" pitchFamily="18" charset="-120"/>
        <a:cs typeface="+mn-cs"/>
      </a:defRPr>
    </a:lvl8pPr>
    <a:lvl9pPr marL="3657600" algn="l" defTabSz="914400" rtl="0" eaLnBrk="1" latinLnBrk="0" hangingPunct="1">
      <a:defRPr kumimoji="1" sz="28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FF3809"/>
    <a:srgbClr val="FF0066"/>
    <a:srgbClr val="FF3300"/>
    <a:srgbClr val="CC3300"/>
    <a:srgbClr val="000099"/>
    <a:srgbClr val="FF5050"/>
    <a:srgbClr val="DA5800"/>
    <a:srgbClr val="E2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2" autoAdjust="0"/>
    <p:restoredTop sz="94859" autoAdjust="0"/>
  </p:normalViewPr>
  <p:slideViewPr>
    <p:cSldViewPr>
      <p:cViewPr>
        <p:scale>
          <a:sx n="70" d="100"/>
          <a:sy n="70" d="100"/>
        </p:scale>
        <p:origin x="-264" y="-2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8FFB3-726B-463E-9C45-8C74FD2B8089}"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zh-TW" altLang="en-US"/>
        </a:p>
      </dgm:t>
    </dgm:pt>
    <dgm:pt modelId="{A536F086-4A1C-4BEF-99AA-48F2ECCC0BFD}">
      <dgm:prSet phldrT="[文字]"/>
      <dgm:spPr>
        <a:xfrm rot="5400000">
          <a:off x="-173788" y="175917"/>
          <a:ext cx="1158592" cy="811014"/>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一年級</a:t>
          </a:r>
          <a:endParaRPr lang="zh-TW" altLang="en-US" dirty="0">
            <a:solidFill>
              <a:sysClr val="window" lastClr="FFFFFF"/>
            </a:solidFill>
            <a:latin typeface="Calibri"/>
            <a:ea typeface="新細明體"/>
            <a:cs typeface="+mn-cs"/>
          </a:endParaRPr>
        </a:p>
      </dgm:t>
    </dgm:pt>
    <dgm:pt modelId="{8D8EB5BB-C55F-41BC-9FA5-3B4DC764BCC8}" type="parTrans" cxnId="{D8AE0A42-9AC3-40C7-ACF9-F3BE857B59A3}">
      <dgm:prSet/>
      <dgm:spPr/>
      <dgm:t>
        <a:bodyPr/>
        <a:lstStyle/>
        <a:p>
          <a:endParaRPr lang="zh-TW" altLang="en-US"/>
        </a:p>
      </dgm:t>
    </dgm:pt>
    <dgm:pt modelId="{94C5B537-4018-42C7-A01B-24805943CF11}" type="sibTrans" cxnId="{D8AE0A42-9AC3-40C7-ACF9-F3BE857B59A3}">
      <dgm:prSet/>
      <dgm:spPr/>
      <dgm:t>
        <a:bodyPr/>
        <a:lstStyle/>
        <a:p>
          <a:endParaRPr lang="zh-TW" altLang="en-US"/>
        </a:p>
      </dgm:t>
    </dgm:pt>
    <dgm:pt modelId="{342C2D4C-86B2-4E3F-A2AB-088072B2443D}">
      <dgm:prSet phldrT="[文字]" custT="1"/>
      <dgm:spPr>
        <a:xfrm rot="5400000">
          <a:off x="2666119" y="-1852976"/>
          <a:ext cx="753084" cy="4463295"/>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 會計事務（人工）丙級檢定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9815E5B-78F9-411A-834F-601649A6F850}" type="parTrans" cxnId="{AFE75DBE-68C1-4C50-9655-A4C2E5C0F3EC}">
      <dgm:prSet/>
      <dgm:spPr/>
      <dgm:t>
        <a:bodyPr/>
        <a:lstStyle/>
        <a:p>
          <a:endParaRPr lang="zh-TW" altLang="en-US"/>
        </a:p>
      </dgm:t>
    </dgm:pt>
    <dgm:pt modelId="{54C06E66-C09A-4BEE-85F3-BE0E93B01AAE}" type="sibTrans" cxnId="{AFE75DBE-68C1-4C50-9655-A4C2E5C0F3EC}">
      <dgm:prSet/>
      <dgm:spPr/>
      <dgm:t>
        <a:bodyPr/>
        <a:lstStyle/>
        <a:p>
          <a:endParaRPr lang="zh-TW" altLang="en-US"/>
        </a:p>
      </dgm:t>
    </dgm:pt>
    <dgm:pt modelId="{06966226-8C45-4D94-8204-533694906197}">
      <dgm:prSet phldrT="[文字]"/>
      <dgm:spPr>
        <a:xfrm rot="5400000">
          <a:off x="-173788" y="1132780"/>
          <a:ext cx="1158592" cy="811014"/>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二年級</a:t>
          </a:r>
          <a:endParaRPr lang="zh-TW" altLang="en-US">
            <a:solidFill>
              <a:sysClr val="window" lastClr="FFFFFF"/>
            </a:solidFill>
            <a:latin typeface="Calibri"/>
            <a:ea typeface="新細明體"/>
            <a:cs typeface="+mn-cs"/>
          </a:endParaRPr>
        </a:p>
      </dgm:t>
    </dgm:pt>
    <dgm:pt modelId="{DBEAAF5E-62C8-4A28-A1AC-9CADBF46FA54}" type="parTrans" cxnId="{72A3BF4E-066A-43E6-9227-C0B7D2B26137}">
      <dgm:prSet/>
      <dgm:spPr/>
      <dgm:t>
        <a:bodyPr/>
        <a:lstStyle/>
        <a:p>
          <a:endParaRPr lang="zh-TW" altLang="en-US"/>
        </a:p>
      </dgm:t>
    </dgm:pt>
    <dgm:pt modelId="{96E64651-57BC-4BC5-981D-EBA958FFC904}" type="sibTrans" cxnId="{72A3BF4E-066A-43E6-9227-C0B7D2B26137}">
      <dgm:prSet/>
      <dgm:spPr/>
      <dgm:t>
        <a:bodyPr/>
        <a:lstStyle/>
        <a:p>
          <a:endParaRPr lang="zh-TW" altLang="en-US"/>
        </a:p>
      </dgm:t>
    </dgm:pt>
    <dgm:pt modelId="{E6348DF5-6781-4EF4-AF57-CF787A44787E}">
      <dgm:prSet phldrT="[文字]"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會計事務（資訊）</a:t>
          </a:r>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F95E81F-84C2-41C8-B490-5F9A427B92AF}" type="parTrans" cxnId="{0B4E2DB0-CDBB-43F6-83DB-CDD792600F60}">
      <dgm:prSet/>
      <dgm:spPr/>
      <dgm:t>
        <a:bodyPr/>
        <a:lstStyle/>
        <a:p>
          <a:endParaRPr lang="zh-TW" altLang="en-US"/>
        </a:p>
      </dgm:t>
    </dgm:pt>
    <dgm:pt modelId="{ABB10211-2658-423B-8E4A-A925F1FD98AB}" type="sibTrans" cxnId="{0B4E2DB0-CDBB-43F6-83DB-CDD792600F60}">
      <dgm:prSet/>
      <dgm:spPr/>
      <dgm:t>
        <a:bodyPr/>
        <a:lstStyle/>
        <a:p>
          <a:endParaRPr lang="zh-TW" altLang="en-US"/>
        </a:p>
      </dgm:t>
    </dgm:pt>
    <dgm:pt modelId="{87A84769-9971-4B30-81D3-A9AA3A4A735A}">
      <dgm:prSet phldrT="[文字]"/>
      <dgm:spPr>
        <a:xfrm rot="5400000">
          <a:off x="-173788" y="2089643"/>
          <a:ext cx="1158592" cy="811014"/>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三年級</a:t>
          </a:r>
          <a:endParaRPr lang="zh-TW" altLang="en-US">
            <a:solidFill>
              <a:sysClr val="window" lastClr="FFFFFF"/>
            </a:solidFill>
            <a:latin typeface="Calibri"/>
            <a:ea typeface="新細明體"/>
            <a:cs typeface="+mn-cs"/>
          </a:endParaRPr>
        </a:p>
      </dgm:t>
    </dgm:pt>
    <dgm:pt modelId="{02C3F8D0-BDBB-437C-95CA-24769F5DEA30}" type="parTrans" cxnId="{431683D8-444E-440E-9721-C889E439CB12}">
      <dgm:prSet/>
      <dgm:spPr/>
      <dgm:t>
        <a:bodyPr/>
        <a:lstStyle/>
        <a:p>
          <a:endParaRPr lang="zh-TW" altLang="en-US"/>
        </a:p>
      </dgm:t>
    </dgm:pt>
    <dgm:pt modelId="{850C0782-92E8-4A1D-8813-19813E3C3AEF}" type="sibTrans" cxnId="{431683D8-444E-440E-9721-C889E439CB12}">
      <dgm:prSet/>
      <dgm:spPr/>
      <dgm:t>
        <a:bodyPr/>
        <a:lstStyle/>
        <a:p>
          <a:endParaRPr lang="zh-TW" altLang="en-US"/>
        </a:p>
      </dgm:t>
    </dgm:pt>
    <dgm:pt modelId="{A9481C00-AE2F-4B9C-967A-D4E3C5F4007A}">
      <dgm:prSet phldrT="[文字]" custT="1"/>
      <dgm:spPr>
        <a:xfrm rot="5400000">
          <a:off x="2666119" y="60749"/>
          <a:ext cx="753084" cy="4463295"/>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勞動部會計事務乙級檢定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8CAD7AB-7DDB-4F9A-B18A-8BC64FF8D6BB}" type="parTrans" cxnId="{85900361-D857-4596-A115-A78BBBF38452}">
      <dgm:prSet/>
      <dgm:spPr/>
      <dgm:t>
        <a:bodyPr/>
        <a:lstStyle/>
        <a:p>
          <a:endParaRPr lang="zh-TW" altLang="en-US"/>
        </a:p>
      </dgm:t>
    </dgm:pt>
    <dgm:pt modelId="{F4077274-718E-41C4-8689-408D90489F6F}" type="sibTrans" cxnId="{85900361-D857-4596-A115-A78BBBF38452}">
      <dgm:prSet/>
      <dgm:spPr/>
      <dgm:t>
        <a:bodyPr/>
        <a:lstStyle/>
        <a:p>
          <a:endParaRPr lang="zh-TW" altLang="en-US"/>
        </a:p>
      </dgm:t>
    </dgm:pt>
    <dgm:pt modelId="{039C8C6F-5C8C-4E9F-B6F5-D694034753D3}">
      <dgm:prSet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n-US" altLang="zh-TW"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TQC</a:t>
          </a:r>
          <a:r>
            <a:rPr lang="zh-TW" altLang="zh-TW"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商業簡報</a:t>
          </a:r>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、文書處理、</a:t>
          </a:r>
          <a:r>
            <a:rPr lang="en-US" altLang="zh-TW"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EXCEL</a:t>
          </a:r>
          <a:r>
            <a:rPr lang="zh-TW" altLang="en-US" sz="2400" b="1" dirty="0" smtClean="0">
              <a:latin typeface="標楷體" panose="03000509000000000000" pitchFamily="65" charset="-120"/>
              <a:ea typeface="標楷體" panose="03000509000000000000" pitchFamily="65" charset="-120"/>
            </a:rPr>
            <a:t>、電腦會計</a:t>
          </a:r>
          <a:endParaRPr lang="zh-TW" altLang="en-US" sz="2400" b="1" dirty="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endParaRPr>
        </a:p>
      </dgm:t>
    </dgm:pt>
    <dgm:pt modelId="{F8C170A5-016B-42D5-BEB3-8E805A3F2D87}" type="parTrans" cxnId="{42C8C758-3662-4085-A1E1-5A79E3061786}">
      <dgm:prSet/>
      <dgm:spPr/>
      <dgm:t>
        <a:bodyPr/>
        <a:lstStyle/>
        <a:p>
          <a:endParaRPr lang="zh-TW" altLang="en-US"/>
        </a:p>
      </dgm:t>
    </dgm:pt>
    <dgm:pt modelId="{4F8F93D5-F413-4B09-B177-66876CF03941}" type="sibTrans" cxnId="{42C8C758-3662-4085-A1E1-5A79E3061786}">
      <dgm:prSet/>
      <dgm:spPr/>
      <dgm:t>
        <a:bodyPr/>
        <a:lstStyle/>
        <a:p>
          <a:endParaRPr lang="zh-TW" altLang="en-US"/>
        </a:p>
      </dgm:t>
    </dgm:pt>
    <dgm:pt modelId="{4218B2E7-E27B-4BF5-B7CF-FAA75D27E2BD}">
      <dgm:prSet custT="1"/>
      <dgm:spPr>
        <a:xfrm rot="5400000">
          <a:off x="2666119" y="60749"/>
          <a:ext cx="753084" cy="4463295"/>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升學準備</a:t>
          </a:r>
          <a:endParaRPr lang="zh-TW" altLang="en-US" sz="2400" b="1"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C94E7B7-26E5-4ED5-B315-34DC86BD1B35}" type="parTrans" cxnId="{CF574251-7046-43B9-AD94-73BC4A0F6C36}">
      <dgm:prSet/>
      <dgm:spPr/>
      <dgm:t>
        <a:bodyPr/>
        <a:lstStyle/>
        <a:p>
          <a:endParaRPr lang="zh-TW" altLang="en-US"/>
        </a:p>
      </dgm:t>
    </dgm:pt>
    <dgm:pt modelId="{02EADD6F-D2E5-4CE9-A8EF-6645E3A41C46}" type="sibTrans" cxnId="{CF574251-7046-43B9-AD94-73BC4A0F6C36}">
      <dgm:prSet/>
      <dgm:spPr/>
      <dgm:t>
        <a:bodyPr/>
        <a:lstStyle/>
        <a:p>
          <a:endParaRPr lang="zh-TW" altLang="en-US"/>
        </a:p>
      </dgm:t>
    </dgm:pt>
    <dgm:pt modelId="{5DC0A48B-95AD-4262-B6D7-6A153DBC8739}">
      <dgm:prSet phldrT="[文字]" custT="1"/>
      <dgm:spPr>
        <a:xfrm rot="5400000">
          <a:off x="2666119" y="-1852976"/>
          <a:ext cx="753084" cy="4463295"/>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商教會 會計能力三級、英文能力三級檢定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07AF6FD-402B-4E63-8205-7F9251701178}" type="parTrans" cxnId="{E3C4BE2F-14B2-421B-BBDC-11F9375860C9}">
      <dgm:prSet/>
      <dgm:spPr/>
      <dgm:t>
        <a:bodyPr/>
        <a:lstStyle/>
        <a:p>
          <a:endParaRPr lang="zh-TW" altLang="en-US"/>
        </a:p>
      </dgm:t>
    </dgm:pt>
    <dgm:pt modelId="{ED8879C1-E099-4538-953E-0DCF8E7233B2}" type="sibTrans" cxnId="{E3C4BE2F-14B2-421B-BBDC-11F9375860C9}">
      <dgm:prSet/>
      <dgm:spPr/>
      <dgm:t>
        <a:bodyPr/>
        <a:lstStyle/>
        <a:p>
          <a:endParaRPr lang="zh-TW" altLang="en-US"/>
        </a:p>
      </dgm:t>
    </dgm:pt>
    <dgm:pt modelId="{7F5214DF-5CBB-4E0D-B75B-06BD88AE416F}">
      <dgm:prSet phldrT="[文字]"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門市服務</a:t>
          </a:r>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7526F21E-DC19-4560-A0E7-835E60FD82B1}" type="parTrans" cxnId="{4ACEFBD2-9310-458A-B1A4-086B0E6CA0B3}">
      <dgm:prSet/>
      <dgm:spPr/>
      <dgm:t>
        <a:bodyPr/>
        <a:lstStyle/>
        <a:p>
          <a:endParaRPr lang="zh-TW" altLang="en-US"/>
        </a:p>
      </dgm:t>
    </dgm:pt>
    <dgm:pt modelId="{D2E5622D-C753-4476-9E7B-A6922060C1D8}" type="sibTrans" cxnId="{4ACEFBD2-9310-458A-B1A4-086B0E6CA0B3}">
      <dgm:prSet/>
      <dgm:spPr/>
      <dgm:t>
        <a:bodyPr/>
        <a:lstStyle/>
        <a:p>
          <a:endParaRPr lang="zh-TW" altLang="en-US"/>
        </a:p>
      </dgm:t>
    </dgm:pt>
    <dgm:pt modelId="{8C4C7A97-C7A0-4C56-A489-6B73244DB767}" type="pres">
      <dgm:prSet presAssocID="{1508FFB3-726B-463E-9C45-8C74FD2B8089}" presName="linearFlow" presStyleCnt="0">
        <dgm:presLayoutVars>
          <dgm:dir/>
          <dgm:animLvl val="lvl"/>
          <dgm:resizeHandles val="exact"/>
        </dgm:presLayoutVars>
      </dgm:prSet>
      <dgm:spPr/>
      <dgm:t>
        <a:bodyPr/>
        <a:lstStyle/>
        <a:p>
          <a:endParaRPr lang="zh-TW" altLang="en-US"/>
        </a:p>
      </dgm:t>
    </dgm:pt>
    <dgm:pt modelId="{E1651197-C669-4323-80DA-0EF5588BC9AF}" type="pres">
      <dgm:prSet presAssocID="{A536F086-4A1C-4BEF-99AA-48F2ECCC0BFD}" presName="composite" presStyleCnt="0"/>
      <dgm:spPr/>
    </dgm:pt>
    <dgm:pt modelId="{F6C75FE2-EB46-4E86-AEBC-9360726AF22A}" type="pres">
      <dgm:prSet presAssocID="{A536F086-4A1C-4BEF-99AA-48F2ECCC0BFD}" presName="parentText" presStyleLbl="alignNode1" presStyleIdx="0" presStyleCnt="3">
        <dgm:presLayoutVars>
          <dgm:chMax val="1"/>
          <dgm:bulletEnabled val="1"/>
        </dgm:presLayoutVars>
      </dgm:prSet>
      <dgm:spPr>
        <a:prstGeom prst="chevron">
          <a:avLst/>
        </a:prstGeom>
      </dgm:spPr>
      <dgm:t>
        <a:bodyPr/>
        <a:lstStyle/>
        <a:p>
          <a:endParaRPr lang="zh-TW" altLang="en-US"/>
        </a:p>
      </dgm:t>
    </dgm:pt>
    <dgm:pt modelId="{0C3E6B13-8EFD-47C6-88F5-422BB7F71A40}" type="pres">
      <dgm:prSet presAssocID="{A536F086-4A1C-4BEF-99AA-48F2ECCC0BFD}" presName="descendantText" presStyleLbl="alignAcc1" presStyleIdx="0" presStyleCnt="3">
        <dgm:presLayoutVars>
          <dgm:bulletEnabled val="1"/>
        </dgm:presLayoutVars>
      </dgm:prSet>
      <dgm:spPr>
        <a:prstGeom prst="round2SameRect">
          <a:avLst/>
        </a:prstGeom>
      </dgm:spPr>
      <dgm:t>
        <a:bodyPr/>
        <a:lstStyle/>
        <a:p>
          <a:endParaRPr lang="zh-TW" altLang="en-US"/>
        </a:p>
      </dgm:t>
    </dgm:pt>
    <dgm:pt modelId="{C8A8B2F8-0552-43CD-A082-3D6325407E0B}" type="pres">
      <dgm:prSet presAssocID="{94C5B537-4018-42C7-A01B-24805943CF11}" presName="sp" presStyleCnt="0"/>
      <dgm:spPr/>
    </dgm:pt>
    <dgm:pt modelId="{56EBE272-8FE4-43C6-B26D-7C130B7E9BEE}" type="pres">
      <dgm:prSet presAssocID="{06966226-8C45-4D94-8204-533694906197}" presName="composite" presStyleCnt="0"/>
      <dgm:spPr/>
    </dgm:pt>
    <dgm:pt modelId="{5EE1E4A7-F912-49FD-8E65-8E45FA0B984B}" type="pres">
      <dgm:prSet presAssocID="{06966226-8C45-4D94-8204-533694906197}" presName="parentText" presStyleLbl="alignNode1" presStyleIdx="1" presStyleCnt="3">
        <dgm:presLayoutVars>
          <dgm:chMax val="1"/>
          <dgm:bulletEnabled val="1"/>
        </dgm:presLayoutVars>
      </dgm:prSet>
      <dgm:spPr>
        <a:prstGeom prst="chevron">
          <a:avLst/>
        </a:prstGeom>
      </dgm:spPr>
      <dgm:t>
        <a:bodyPr/>
        <a:lstStyle/>
        <a:p>
          <a:endParaRPr lang="zh-TW" altLang="en-US"/>
        </a:p>
      </dgm:t>
    </dgm:pt>
    <dgm:pt modelId="{B8F0B5AF-49B9-45C6-8F04-0D93EA6F52B9}" type="pres">
      <dgm:prSet presAssocID="{06966226-8C45-4D94-8204-533694906197}" presName="descendantText" presStyleLbl="alignAcc1" presStyleIdx="1" presStyleCnt="3" custScaleY="123610">
        <dgm:presLayoutVars>
          <dgm:bulletEnabled val="1"/>
        </dgm:presLayoutVars>
      </dgm:prSet>
      <dgm:spPr>
        <a:prstGeom prst="round2SameRect">
          <a:avLst/>
        </a:prstGeom>
      </dgm:spPr>
      <dgm:t>
        <a:bodyPr/>
        <a:lstStyle/>
        <a:p>
          <a:endParaRPr lang="zh-TW" altLang="en-US"/>
        </a:p>
      </dgm:t>
    </dgm:pt>
    <dgm:pt modelId="{E3806486-CD38-484A-A113-EF140E8AAF21}" type="pres">
      <dgm:prSet presAssocID="{96E64651-57BC-4BC5-981D-EBA958FFC904}" presName="sp" presStyleCnt="0"/>
      <dgm:spPr/>
    </dgm:pt>
    <dgm:pt modelId="{1E165327-A5F2-4F84-8E64-05E70B6201A9}" type="pres">
      <dgm:prSet presAssocID="{87A84769-9971-4B30-81D3-A9AA3A4A735A}" presName="composite" presStyleCnt="0"/>
      <dgm:spPr/>
    </dgm:pt>
    <dgm:pt modelId="{1A048A7C-B769-473F-AC24-9617D2084562}" type="pres">
      <dgm:prSet presAssocID="{87A84769-9971-4B30-81D3-A9AA3A4A735A}" presName="parentText" presStyleLbl="alignNode1" presStyleIdx="2" presStyleCnt="3">
        <dgm:presLayoutVars>
          <dgm:chMax val="1"/>
          <dgm:bulletEnabled val="1"/>
        </dgm:presLayoutVars>
      </dgm:prSet>
      <dgm:spPr>
        <a:prstGeom prst="chevron">
          <a:avLst/>
        </a:prstGeom>
      </dgm:spPr>
      <dgm:t>
        <a:bodyPr/>
        <a:lstStyle/>
        <a:p>
          <a:endParaRPr lang="zh-TW" altLang="en-US"/>
        </a:p>
      </dgm:t>
    </dgm:pt>
    <dgm:pt modelId="{61C3B654-E385-423E-A1E0-6718C01D3166}" type="pres">
      <dgm:prSet presAssocID="{87A84769-9971-4B30-81D3-A9AA3A4A735A}" presName="descendantText" presStyleLbl="alignAcc1" presStyleIdx="2" presStyleCnt="3">
        <dgm:presLayoutVars>
          <dgm:bulletEnabled val="1"/>
        </dgm:presLayoutVars>
      </dgm:prSet>
      <dgm:spPr>
        <a:prstGeom prst="round2SameRect">
          <a:avLst/>
        </a:prstGeom>
      </dgm:spPr>
      <dgm:t>
        <a:bodyPr/>
        <a:lstStyle/>
        <a:p>
          <a:endParaRPr lang="zh-TW" altLang="en-US"/>
        </a:p>
      </dgm:t>
    </dgm:pt>
  </dgm:ptLst>
  <dgm:cxnLst>
    <dgm:cxn modelId="{AFE75DBE-68C1-4C50-9655-A4C2E5C0F3EC}" srcId="{A536F086-4A1C-4BEF-99AA-48F2ECCC0BFD}" destId="{342C2D4C-86B2-4E3F-A2AB-088072B2443D}" srcOrd="0" destOrd="0" parTransId="{19815E5B-78F9-411A-834F-601649A6F850}" sibTransId="{54C06E66-C09A-4BEE-85F3-BE0E93B01AAE}"/>
    <dgm:cxn modelId="{D8AE0A42-9AC3-40C7-ACF9-F3BE857B59A3}" srcId="{1508FFB3-726B-463E-9C45-8C74FD2B8089}" destId="{A536F086-4A1C-4BEF-99AA-48F2ECCC0BFD}" srcOrd="0" destOrd="0" parTransId="{8D8EB5BB-C55F-41BC-9FA5-3B4DC764BCC8}" sibTransId="{94C5B537-4018-42C7-A01B-24805943CF11}"/>
    <dgm:cxn modelId="{42C8C758-3662-4085-A1E1-5A79E3061786}" srcId="{06966226-8C45-4D94-8204-533694906197}" destId="{039C8C6F-5C8C-4E9F-B6F5-D694034753D3}" srcOrd="2" destOrd="0" parTransId="{F8C170A5-016B-42D5-BEB3-8E805A3F2D87}" sibTransId="{4F8F93D5-F413-4B09-B177-66876CF03941}"/>
    <dgm:cxn modelId="{BEC7753D-3612-4EED-9784-790FE47C56FC}" type="presOf" srcId="{039C8C6F-5C8C-4E9F-B6F5-D694034753D3}" destId="{B8F0B5AF-49B9-45C6-8F04-0D93EA6F52B9}" srcOrd="0" destOrd="2" presId="urn:microsoft.com/office/officeart/2005/8/layout/chevron2"/>
    <dgm:cxn modelId="{0B4E2DB0-CDBB-43F6-83DB-CDD792600F60}" srcId="{06966226-8C45-4D94-8204-533694906197}" destId="{E6348DF5-6781-4EF4-AF57-CF787A44787E}" srcOrd="0" destOrd="0" parTransId="{2F95E81F-84C2-41C8-B490-5F9A427B92AF}" sibTransId="{ABB10211-2658-423B-8E4A-A925F1FD98AB}"/>
    <dgm:cxn modelId="{E3C4BE2F-14B2-421B-BBDC-11F9375860C9}" srcId="{A536F086-4A1C-4BEF-99AA-48F2ECCC0BFD}" destId="{5DC0A48B-95AD-4262-B6D7-6A153DBC8739}" srcOrd="1" destOrd="0" parTransId="{C07AF6FD-402B-4E63-8205-7F9251701178}" sibTransId="{ED8879C1-E099-4538-953E-0DCF8E7233B2}"/>
    <dgm:cxn modelId="{BDD331AF-14C3-40A0-A7B5-CBD19F7318E0}" type="presOf" srcId="{342C2D4C-86B2-4E3F-A2AB-088072B2443D}" destId="{0C3E6B13-8EFD-47C6-88F5-422BB7F71A40}" srcOrd="0" destOrd="0" presId="urn:microsoft.com/office/officeart/2005/8/layout/chevron2"/>
    <dgm:cxn modelId="{C3E91D36-EA98-418C-98DD-6CF8F54A0CAC}" type="presOf" srcId="{5DC0A48B-95AD-4262-B6D7-6A153DBC8739}" destId="{0C3E6B13-8EFD-47C6-88F5-422BB7F71A40}" srcOrd="0" destOrd="1" presId="urn:microsoft.com/office/officeart/2005/8/layout/chevron2"/>
    <dgm:cxn modelId="{C512DC99-CF02-47B3-9F9A-40F1C65C63FC}" type="presOf" srcId="{7F5214DF-5CBB-4E0D-B75B-06BD88AE416F}" destId="{B8F0B5AF-49B9-45C6-8F04-0D93EA6F52B9}" srcOrd="0" destOrd="1" presId="urn:microsoft.com/office/officeart/2005/8/layout/chevron2"/>
    <dgm:cxn modelId="{D4ABBD9F-17AC-44CC-B74D-3380257361F0}" type="presOf" srcId="{A536F086-4A1C-4BEF-99AA-48F2ECCC0BFD}" destId="{F6C75FE2-EB46-4E86-AEBC-9360726AF22A}" srcOrd="0" destOrd="0" presId="urn:microsoft.com/office/officeart/2005/8/layout/chevron2"/>
    <dgm:cxn modelId="{CF574251-7046-43B9-AD94-73BC4A0F6C36}" srcId="{87A84769-9971-4B30-81D3-A9AA3A4A735A}" destId="{4218B2E7-E27B-4BF5-B7CF-FAA75D27E2BD}" srcOrd="1" destOrd="0" parTransId="{0C94E7B7-26E5-4ED5-B315-34DC86BD1B35}" sibTransId="{02EADD6F-D2E5-4CE9-A8EF-6645E3A41C46}"/>
    <dgm:cxn modelId="{D71CBC9C-41A9-4823-AA43-049F5D6ED5BE}" type="presOf" srcId="{4218B2E7-E27B-4BF5-B7CF-FAA75D27E2BD}" destId="{61C3B654-E385-423E-A1E0-6718C01D3166}" srcOrd="0" destOrd="1" presId="urn:microsoft.com/office/officeart/2005/8/layout/chevron2"/>
    <dgm:cxn modelId="{431683D8-444E-440E-9721-C889E439CB12}" srcId="{1508FFB3-726B-463E-9C45-8C74FD2B8089}" destId="{87A84769-9971-4B30-81D3-A9AA3A4A735A}" srcOrd="2" destOrd="0" parTransId="{02C3F8D0-BDBB-437C-95CA-24769F5DEA30}" sibTransId="{850C0782-92E8-4A1D-8813-19813E3C3AEF}"/>
    <dgm:cxn modelId="{ACBEB0D8-4564-4D28-A93B-CF475717C359}" type="presOf" srcId="{E6348DF5-6781-4EF4-AF57-CF787A44787E}" destId="{B8F0B5AF-49B9-45C6-8F04-0D93EA6F52B9}" srcOrd="0" destOrd="0" presId="urn:microsoft.com/office/officeart/2005/8/layout/chevron2"/>
    <dgm:cxn modelId="{4ACEFBD2-9310-458A-B1A4-086B0E6CA0B3}" srcId="{06966226-8C45-4D94-8204-533694906197}" destId="{7F5214DF-5CBB-4E0D-B75B-06BD88AE416F}" srcOrd="1" destOrd="0" parTransId="{7526F21E-DC19-4560-A0E7-835E60FD82B1}" sibTransId="{D2E5622D-C753-4476-9E7B-A6922060C1D8}"/>
    <dgm:cxn modelId="{6B6DD9F0-A9AE-4AA3-B211-0E2F12370DD4}" type="presOf" srcId="{06966226-8C45-4D94-8204-533694906197}" destId="{5EE1E4A7-F912-49FD-8E65-8E45FA0B984B}" srcOrd="0" destOrd="0" presId="urn:microsoft.com/office/officeart/2005/8/layout/chevron2"/>
    <dgm:cxn modelId="{85900361-D857-4596-A115-A78BBBF38452}" srcId="{87A84769-9971-4B30-81D3-A9AA3A4A735A}" destId="{A9481C00-AE2F-4B9C-967A-D4E3C5F4007A}" srcOrd="0" destOrd="0" parTransId="{28CAD7AB-7DDB-4F9A-B18A-8BC64FF8D6BB}" sibTransId="{F4077274-718E-41C4-8689-408D90489F6F}"/>
    <dgm:cxn modelId="{94F194F8-B638-48D6-82D4-9C31B8C59803}" type="presOf" srcId="{87A84769-9971-4B30-81D3-A9AA3A4A735A}" destId="{1A048A7C-B769-473F-AC24-9617D2084562}" srcOrd="0" destOrd="0" presId="urn:microsoft.com/office/officeart/2005/8/layout/chevron2"/>
    <dgm:cxn modelId="{9E44AED5-8AFD-4430-85C2-61E39FD43ECB}" type="presOf" srcId="{1508FFB3-726B-463E-9C45-8C74FD2B8089}" destId="{8C4C7A97-C7A0-4C56-A489-6B73244DB767}" srcOrd="0" destOrd="0" presId="urn:microsoft.com/office/officeart/2005/8/layout/chevron2"/>
    <dgm:cxn modelId="{72A3BF4E-066A-43E6-9227-C0B7D2B26137}" srcId="{1508FFB3-726B-463E-9C45-8C74FD2B8089}" destId="{06966226-8C45-4D94-8204-533694906197}" srcOrd="1" destOrd="0" parTransId="{DBEAAF5E-62C8-4A28-A1AC-9CADBF46FA54}" sibTransId="{96E64651-57BC-4BC5-981D-EBA958FFC904}"/>
    <dgm:cxn modelId="{C9DC6BFB-661E-4F66-A86E-E37A46CA7B41}" type="presOf" srcId="{A9481C00-AE2F-4B9C-967A-D4E3C5F4007A}" destId="{61C3B654-E385-423E-A1E0-6718C01D3166}" srcOrd="0" destOrd="0" presId="urn:microsoft.com/office/officeart/2005/8/layout/chevron2"/>
    <dgm:cxn modelId="{68BA2BE3-FCC8-419F-9139-72E65F4C4406}" type="presParOf" srcId="{8C4C7A97-C7A0-4C56-A489-6B73244DB767}" destId="{E1651197-C669-4323-80DA-0EF5588BC9AF}" srcOrd="0" destOrd="0" presId="urn:microsoft.com/office/officeart/2005/8/layout/chevron2"/>
    <dgm:cxn modelId="{A8D36912-54C6-46FB-996B-092B789F6716}" type="presParOf" srcId="{E1651197-C669-4323-80DA-0EF5588BC9AF}" destId="{F6C75FE2-EB46-4E86-AEBC-9360726AF22A}" srcOrd="0" destOrd="0" presId="urn:microsoft.com/office/officeart/2005/8/layout/chevron2"/>
    <dgm:cxn modelId="{74A96D5E-97B0-4E0C-90B1-88669F90CDDA}" type="presParOf" srcId="{E1651197-C669-4323-80DA-0EF5588BC9AF}" destId="{0C3E6B13-8EFD-47C6-88F5-422BB7F71A40}" srcOrd="1" destOrd="0" presId="urn:microsoft.com/office/officeart/2005/8/layout/chevron2"/>
    <dgm:cxn modelId="{77340C51-292E-46CC-8965-46A43C6342F1}" type="presParOf" srcId="{8C4C7A97-C7A0-4C56-A489-6B73244DB767}" destId="{C8A8B2F8-0552-43CD-A082-3D6325407E0B}" srcOrd="1" destOrd="0" presId="urn:microsoft.com/office/officeart/2005/8/layout/chevron2"/>
    <dgm:cxn modelId="{6D80486A-4D22-47F3-8E00-2EB50D0A76C2}" type="presParOf" srcId="{8C4C7A97-C7A0-4C56-A489-6B73244DB767}" destId="{56EBE272-8FE4-43C6-B26D-7C130B7E9BEE}" srcOrd="2" destOrd="0" presId="urn:microsoft.com/office/officeart/2005/8/layout/chevron2"/>
    <dgm:cxn modelId="{0DC15F6A-21A4-4E76-B452-B00E6E3327E8}" type="presParOf" srcId="{56EBE272-8FE4-43C6-B26D-7C130B7E9BEE}" destId="{5EE1E4A7-F912-49FD-8E65-8E45FA0B984B}" srcOrd="0" destOrd="0" presId="urn:microsoft.com/office/officeart/2005/8/layout/chevron2"/>
    <dgm:cxn modelId="{A19AB9F2-F07F-436C-88FE-9CE335972EE0}" type="presParOf" srcId="{56EBE272-8FE4-43C6-B26D-7C130B7E9BEE}" destId="{B8F0B5AF-49B9-45C6-8F04-0D93EA6F52B9}" srcOrd="1" destOrd="0" presId="urn:microsoft.com/office/officeart/2005/8/layout/chevron2"/>
    <dgm:cxn modelId="{B2A3820A-F0A1-4E36-9E88-2EB8117B2339}" type="presParOf" srcId="{8C4C7A97-C7A0-4C56-A489-6B73244DB767}" destId="{E3806486-CD38-484A-A113-EF140E8AAF21}" srcOrd="3" destOrd="0" presId="urn:microsoft.com/office/officeart/2005/8/layout/chevron2"/>
    <dgm:cxn modelId="{5587B0CF-DAB6-43A4-92EE-AA67F7B4487F}" type="presParOf" srcId="{8C4C7A97-C7A0-4C56-A489-6B73244DB767}" destId="{1E165327-A5F2-4F84-8E64-05E70B6201A9}" srcOrd="4" destOrd="0" presId="urn:microsoft.com/office/officeart/2005/8/layout/chevron2"/>
    <dgm:cxn modelId="{088BE846-C974-4126-94DB-7B5859C1E49E}" type="presParOf" srcId="{1E165327-A5F2-4F84-8E64-05E70B6201A9}" destId="{1A048A7C-B769-473F-AC24-9617D2084562}" srcOrd="0" destOrd="0" presId="urn:microsoft.com/office/officeart/2005/8/layout/chevron2"/>
    <dgm:cxn modelId="{A0E1E4F9-CAFC-4CDC-A9B1-47E603AC08F3}" type="presParOf" srcId="{1E165327-A5F2-4F84-8E64-05E70B6201A9}" destId="{61C3B654-E385-423E-A1E0-6718C01D31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A73A9-EC87-4478-832B-F2FA3A71D372}" type="doc">
      <dgm:prSet loTypeId="urn:microsoft.com/office/officeart/2005/8/layout/pyramid2" loCatId="pyramid" qsTypeId="urn:microsoft.com/office/officeart/2005/8/quickstyle/3d3" qsCatId="3D" csTypeId="urn:microsoft.com/office/officeart/2005/8/colors/accent6_4" csCatId="accent6" phldr="1"/>
      <dgm:spPr/>
      <dgm:t>
        <a:bodyPr/>
        <a:lstStyle/>
        <a:p>
          <a:endParaRPr lang="zh-TW" altLang="en-US"/>
        </a:p>
      </dgm:t>
    </dgm:pt>
    <dgm:pt modelId="{4314EE1C-95A8-4E85-B123-78B9B639D7C4}">
      <dgm:prSet custT="1"/>
      <dgm:spPr>
        <a:ln>
          <a:solidFill>
            <a:srgbClr val="FF0000"/>
          </a:solidFill>
        </a:ln>
      </dgm:spPr>
      <dgm:t>
        <a:bodyPr/>
        <a:lstStyle/>
        <a:p>
          <a:pPr algn="ctr" rtl="0">
            <a:lnSpc>
              <a:spcPct val="100000"/>
            </a:lnSpc>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2156F8B-FBF2-4E5C-A4F9-F7399235F3F6}" type="parTrans" cxnId="{3990899F-DF10-46EA-B695-2DA1D5986638}">
      <dgm:prSet/>
      <dgm:spPr/>
      <dgm:t>
        <a:bodyPr/>
        <a:lstStyle/>
        <a:p>
          <a:endParaRPr lang="zh-TW" altLang="en-US"/>
        </a:p>
      </dgm:t>
    </dgm:pt>
    <dgm:pt modelId="{903F68C3-DA72-4AF4-BB4C-91EFADDE908F}" type="sibTrans" cxnId="{3990899F-DF10-46EA-B695-2DA1D5986638}">
      <dgm:prSet/>
      <dgm:spPr/>
      <dgm:t>
        <a:bodyPr/>
        <a:lstStyle/>
        <a:p>
          <a:endParaRPr lang="zh-TW" altLang="en-US"/>
        </a:p>
      </dgm:t>
    </dgm:pt>
    <dgm:pt modelId="{AA1F845C-36F7-40BB-80DE-A608CE1E5514}">
      <dgm:prSet custT="1"/>
      <dgm:spPr>
        <a:ln>
          <a:solidFill>
            <a:srgbClr val="00B050"/>
          </a:solidFill>
        </a:ln>
      </dgm:spPr>
      <dgm:t>
        <a:bodyPr/>
        <a:lstStyle/>
        <a:p>
          <a:pPr rtl="0">
            <a:lnSpc>
              <a:spcPct val="100000"/>
            </a:lnSpc>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2004532-4109-4608-8788-62812A64D3B8}" type="parTrans" cxnId="{08149FFC-36D4-4A92-A1AA-D09F42AA8575}">
      <dgm:prSet/>
      <dgm:spPr/>
      <dgm:t>
        <a:bodyPr/>
        <a:lstStyle/>
        <a:p>
          <a:endParaRPr lang="zh-TW" altLang="en-US"/>
        </a:p>
      </dgm:t>
    </dgm:pt>
    <dgm:pt modelId="{CA810D31-1BD6-4FBA-822C-B607D7A2CF0C}" type="sibTrans" cxnId="{08149FFC-36D4-4A92-A1AA-D09F42AA8575}">
      <dgm:prSet/>
      <dgm:spPr/>
      <dgm:t>
        <a:bodyPr/>
        <a:lstStyle/>
        <a:p>
          <a:endParaRPr lang="zh-TW" altLang="en-US"/>
        </a:p>
      </dgm:t>
    </dgm:pt>
    <dgm:pt modelId="{87385AC2-3A26-4C0E-AE0F-699276DAC8E2}">
      <dgm:prSet custT="1"/>
      <dgm:spPr>
        <a:ln>
          <a:solidFill>
            <a:srgbClr val="500050"/>
          </a:solidFill>
        </a:ln>
      </dgm:spPr>
      <dgm:t>
        <a:bodyPr/>
        <a:lstStyle/>
        <a:p>
          <a:pPr rtl="0"/>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rtl="0"/>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詳細內容請參考課程手冊</a:t>
          </a:r>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gm:t>
    </dgm:pt>
    <dgm:pt modelId="{B07D4B00-7D95-4EF4-B718-9AF85B73F73E}" type="parTrans" cxnId="{D2F2817E-E26F-4CBD-97E7-40CC8B77DCFA}">
      <dgm:prSet/>
      <dgm:spPr/>
      <dgm:t>
        <a:bodyPr/>
        <a:lstStyle/>
        <a:p>
          <a:endParaRPr lang="zh-TW" altLang="en-US"/>
        </a:p>
      </dgm:t>
    </dgm:pt>
    <dgm:pt modelId="{168F1204-4297-4C6D-828A-52775F997500}" type="sibTrans" cxnId="{D2F2817E-E26F-4CBD-97E7-40CC8B77DCFA}">
      <dgm:prSet/>
      <dgm:spPr/>
      <dgm:t>
        <a:bodyPr/>
        <a:lstStyle/>
        <a:p>
          <a:endParaRPr lang="zh-TW" altLang="en-US"/>
        </a:p>
      </dgm:t>
    </dgm:pt>
    <dgm:pt modelId="{8DCD8D1A-040B-4B9B-8D41-A2B48ECC7423}" type="pres">
      <dgm:prSet presAssocID="{BC4A73A9-EC87-4478-832B-F2FA3A71D372}" presName="compositeShape" presStyleCnt="0">
        <dgm:presLayoutVars>
          <dgm:dir/>
          <dgm:resizeHandles/>
        </dgm:presLayoutVars>
      </dgm:prSet>
      <dgm:spPr/>
      <dgm:t>
        <a:bodyPr/>
        <a:lstStyle/>
        <a:p>
          <a:endParaRPr lang="zh-TW" altLang="en-US"/>
        </a:p>
      </dgm:t>
    </dgm:pt>
    <dgm:pt modelId="{668E096D-B87E-4F23-A3DE-C269C5B365CB}" type="pres">
      <dgm:prSet presAssocID="{BC4A73A9-EC87-4478-832B-F2FA3A71D372}" presName="pyramid" presStyleLbl="node1" presStyleIdx="0" presStyleCnt="1"/>
      <dgm:spPr/>
    </dgm:pt>
    <dgm:pt modelId="{A2DF95FC-D789-402C-A73C-C0A297E4F7D2}" type="pres">
      <dgm:prSet presAssocID="{BC4A73A9-EC87-4478-832B-F2FA3A71D372}" presName="theList" presStyleCnt="0"/>
      <dgm:spPr/>
    </dgm:pt>
    <dgm:pt modelId="{50B95D5D-C152-488A-80D8-DB79990E103F}" type="pres">
      <dgm:prSet presAssocID="{4314EE1C-95A8-4E85-B123-78B9B639D7C4}" presName="aNode" presStyleLbl="fgAcc1" presStyleIdx="0" presStyleCnt="3" custScaleX="149495" custScaleY="67712" custLinFactNeighborX="23172">
        <dgm:presLayoutVars>
          <dgm:bulletEnabled val="1"/>
        </dgm:presLayoutVars>
      </dgm:prSet>
      <dgm:spPr/>
      <dgm:t>
        <a:bodyPr/>
        <a:lstStyle/>
        <a:p>
          <a:endParaRPr lang="zh-TW" altLang="en-US"/>
        </a:p>
      </dgm:t>
    </dgm:pt>
    <dgm:pt modelId="{477928C0-7A19-47A4-A1DE-6FC46EBA2615}" type="pres">
      <dgm:prSet presAssocID="{4314EE1C-95A8-4E85-B123-78B9B639D7C4}" presName="aSpace" presStyleCnt="0"/>
      <dgm:spPr/>
    </dgm:pt>
    <dgm:pt modelId="{666FBEE9-0DEB-4A4D-8692-ABE5A5DCDBD4}" type="pres">
      <dgm:prSet presAssocID="{AA1F845C-36F7-40BB-80DE-A608CE1E5514}" presName="aNode" presStyleLbl="fgAcc1" presStyleIdx="1" presStyleCnt="3" custScaleX="148846" custScaleY="73925" custLinFactNeighborX="22293">
        <dgm:presLayoutVars>
          <dgm:bulletEnabled val="1"/>
        </dgm:presLayoutVars>
      </dgm:prSet>
      <dgm:spPr/>
      <dgm:t>
        <a:bodyPr/>
        <a:lstStyle/>
        <a:p>
          <a:endParaRPr lang="zh-TW" altLang="en-US"/>
        </a:p>
      </dgm:t>
    </dgm:pt>
    <dgm:pt modelId="{693410DE-3FB6-4928-A273-5888220508A3}" type="pres">
      <dgm:prSet presAssocID="{AA1F845C-36F7-40BB-80DE-A608CE1E5514}" presName="aSpace" presStyleCnt="0"/>
      <dgm:spPr/>
    </dgm:pt>
    <dgm:pt modelId="{3D3662F2-EDF3-4E1A-98E3-EF75F578C722}" type="pres">
      <dgm:prSet presAssocID="{87385AC2-3A26-4C0E-AE0F-699276DAC8E2}" presName="aNode" presStyleLbl="fgAcc1" presStyleIdx="2" presStyleCnt="3" custScaleX="149550" custScaleY="94578" custLinFactNeighborX="22288" custLinFactNeighborY="-17450">
        <dgm:presLayoutVars>
          <dgm:bulletEnabled val="1"/>
        </dgm:presLayoutVars>
      </dgm:prSet>
      <dgm:spPr/>
      <dgm:t>
        <a:bodyPr/>
        <a:lstStyle/>
        <a:p>
          <a:endParaRPr lang="zh-TW" altLang="en-US"/>
        </a:p>
      </dgm:t>
    </dgm:pt>
    <dgm:pt modelId="{B84B8026-27F4-494A-BD45-8534DB679143}" type="pres">
      <dgm:prSet presAssocID="{87385AC2-3A26-4C0E-AE0F-699276DAC8E2}" presName="aSpace" presStyleCnt="0"/>
      <dgm:spPr/>
    </dgm:pt>
  </dgm:ptLst>
  <dgm:cxnLst>
    <dgm:cxn modelId="{08149FFC-36D4-4A92-A1AA-D09F42AA8575}" srcId="{BC4A73A9-EC87-4478-832B-F2FA3A71D372}" destId="{AA1F845C-36F7-40BB-80DE-A608CE1E5514}" srcOrd="1" destOrd="0" parTransId="{42004532-4109-4608-8788-62812A64D3B8}" sibTransId="{CA810D31-1BD6-4FBA-822C-B607D7A2CF0C}"/>
    <dgm:cxn modelId="{8580C505-BF6F-4DAD-A7BE-5B98CBEA7DE4}" type="presOf" srcId="{87385AC2-3A26-4C0E-AE0F-699276DAC8E2}" destId="{3D3662F2-EDF3-4E1A-98E3-EF75F578C722}" srcOrd="0" destOrd="0" presId="urn:microsoft.com/office/officeart/2005/8/layout/pyramid2"/>
    <dgm:cxn modelId="{3990899F-DF10-46EA-B695-2DA1D5986638}" srcId="{BC4A73A9-EC87-4478-832B-F2FA3A71D372}" destId="{4314EE1C-95A8-4E85-B123-78B9B639D7C4}" srcOrd="0" destOrd="0" parTransId="{22156F8B-FBF2-4E5C-A4F9-F7399235F3F6}" sibTransId="{903F68C3-DA72-4AF4-BB4C-91EFADDE908F}"/>
    <dgm:cxn modelId="{6D95E903-0DF4-493C-A1D6-A27287D083EF}" type="presOf" srcId="{BC4A73A9-EC87-4478-832B-F2FA3A71D372}" destId="{8DCD8D1A-040B-4B9B-8D41-A2B48ECC7423}" srcOrd="0" destOrd="0" presId="urn:microsoft.com/office/officeart/2005/8/layout/pyramid2"/>
    <dgm:cxn modelId="{D2F2817E-E26F-4CBD-97E7-40CC8B77DCFA}" srcId="{BC4A73A9-EC87-4478-832B-F2FA3A71D372}" destId="{87385AC2-3A26-4C0E-AE0F-699276DAC8E2}" srcOrd="2" destOrd="0" parTransId="{B07D4B00-7D95-4EF4-B718-9AF85B73F73E}" sibTransId="{168F1204-4297-4C6D-828A-52775F997500}"/>
    <dgm:cxn modelId="{14A70E62-C4FF-4A1D-B18E-BE7AADA3CCFA}" type="presOf" srcId="{4314EE1C-95A8-4E85-B123-78B9B639D7C4}" destId="{50B95D5D-C152-488A-80D8-DB79990E103F}" srcOrd="0" destOrd="0" presId="urn:microsoft.com/office/officeart/2005/8/layout/pyramid2"/>
    <dgm:cxn modelId="{3807805C-41CC-4DF0-8B5E-3D81FD6B1B0A}" type="presOf" srcId="{AA1F845C-36F7-40BB-80DE-A608CE1E5514}" destId="{666FBEE9-0DEB-4A4D-8692-ABE5A5DCDBD4}" srcOrd="0" destOrd="0" presId="urn:microsoft.com/office/officeart/2005/8/layout/pyramid2"/>
    <dgm:cxn modelId="{77678478-EF45-4C6C-B1B8-917419BEE732}" type="presParOf" srcId="{8DCD8D1A-040B-4B9B-8D41-A2B48ECC7423}" destId="{668E096D-B87E-4F23-A3DE-C269C5B365CB}" srcOrd="0" destOrd="0" presId="urn:microsoft.com/office/officeart/2005/8/layout/pyramid2"/>
    <dgm:cxn modelId="{4F1AEEBD-0267-4A41-B8E0-9D1A0EE307AC}" type="presParOf" srcId="{8DCD8D1A-040B-4B9B-8D41-A2B48ECC7423}" destId="{A2DF95FC-D789-402C-A73C-C0A297E4F7D2}" srcOrd="1" destOrd="0" presId="urn:microsoft.com/office/officeart/2005/8/layout/pyramid2"/>
    <dgm:cxn modelId="{985D289D-97E1-40EC-9C81-B3B6EC93B425}" type="presParOf" srcId="{A2DF95FC-D789-402C-A73C-C0A297E4F7D2}" destId="{50B95D5D-C152-488A-80D8-DB79990E103F}" srcOrd="0" destOrd="0" presId="urn:microsoft.com/office/officeart/2005/8/layout/pyramid2"/>
    <dgm:cxn modelId="{798BE902-924B-429B-B4D6-9D7289D6E7A3}" type="presParOf" srcId="{A2DF95FC-D789-402C-A73C-C0A297E4F7D2}" destId="{477928C0-7A19-47A4-A1DE-6FC46EBA2615}" srcOrd="1" destOrd="0" presId="urn:microsoft.com/office/officeart/2005/8/layout/pyramid2"/>
    <dgm:cxn modelId="{C711D5A2-BB5F-4594-8105-CCF41845B5FB}" type="presParOf" srcId="{A2DF95FC-D789-402C-A73C-C0A297E4F7D2}" destId="{666FBEE9-0DEB-4A4D-8692-ABE5A5DCDBD4}" srcOrd="2" destOrd="0" presId="urn:microsoft.com/office/officeart/2005/8/layout/pyramid2"/>
    <dgm:cxn modelId="{FE3D9242-F59D-4712-9E06-3DB9469FD1C9}" type="presParOf" srcId="{A2DF95FC-D789-402C-A73C-C0A297E4F7D2}" destId="{693410DE-3FB6-4928-A273-5888220508A3}" srcOrd="3" destOrd="0" presId="urn:microsoft.com/office/officeart/2005/8/layout/pyramid2"/>
    <dgm:cxn modelId="{7808B80A-CA6C-4DA6-A7FF-C55821B114C5}" type="presParOf" srcId="{A2DF95FC-D789-402C-A73C-C0A297E4F7D2}" destId="{3D3662F2-EDF3-4E1A-98E3-EF75F578C722}" srcOrd="4" destOrd="0" presId="urn:microsoft.com/office/officeart/2005/8/layout/pyramid2"/>
    <dgm:cxn modelId="{2A3039A5-B71F-4CBF-A122-CDFA7D2C7DEE}" type="presParOf" srcId="{A2DF95FC-D789-402C-A73C-C0A297E4F7D2}" destId="{B84B8026-27F4-494A-BD45-8534DB67914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80D6E-66EA-4E16-B988-F2C1772974CE}"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TW" altLang="en-US"/>
        </a:p>
      </dgm:t>
    </dgm:pt>
    <dgm:pt modelId="{C1F43B4F-FECF-4AE8-9CED-F28EB36E0E14}">
      <dgm:prSet phldrT="[文字]"/>
      <dgm:spPr>
        <a:solidFill>
          <a:srgbClr val="FF5050"/>
        </a:solidFill>
      </dgm:spPr>
      <dgm:t>
        <a:bodyPr/>
        <a:lstStyle/>
        <a:p>
          <a:r>
            <a:rPr lang="zh-TW" altLang="en-US" b="1" dirty="0" smtClean="0">
              <a:latin typeface="微軟正黑體" pitchFamily="34" charset="-120"/>
              <a:ea typeface="微軟正黑體" pitchFamily="34" charset="-120"/>
            </a:rPr>
            <a:t>會計專業學程</a:t>
          </a:r>
          <a:endParaRPr lang="zh-TW" altLang="en-US" b="1" dirty="0">
            <a:latin typeface="微軟正黑體" pitchFamily="34" charset="-120"/>
            <a:ea typeface="微軟正黑體" pitchFamily="34" charset="-120"/>
          </a:endParaRPr>
        </a:p>
      </dgm:t>
    </dgm:pt>
    <dgm:pt modelId="{8CEC8FC3-9FCD-4CE8-8949-45113C0AF3B9}" type="parTrans" cxnId="{69F03FC7-B2FB-4135-8D6D-79A0C474E6A8}">
      <dgm:prSet/>
      <dgm:spPr/>
      <dgm:t>
        <a:bodyPr/>
        <a:lstStyle/>
        <a:p>
          <a:endParaRPr lang="zh-TW" altLang="en-US"/>
        </a:p>
      </dgm:t>
    </dgm:pt>
    <dgm:pt modelId="{9360013B-22B8-4886-89FB-6A779B643558}" type="sibTrans" cxnId="{69F03FC7-B2FB-4135-8D6D-79A0C474E6A8}">
      <dgm:prSet/>
      <dgm:spPr/>
      <dgm:t>
        <a:bodyPr/>
        <a:lstStyle/>
        <a:p>
          <a:endParaRPr lang="zh-TW" altLang="en-US"/>
        </a:p>
      </dgm:t>
    </dgm:pt>
    <dgm:pt modelId="{963E39DA-F531-4DEE-BD3D-D3340861D0C2}">
      <dgm:prSet phldrT="[文字]"/>
      <dgm:spPr/>
      <dgm:t>
        <a:bodyPr/>
        <a:lstStyle/>
        <a:p>
          <a:r>
            <a:rPr lang="zh-TW" altLang="en-US" b="1" dirty="0" smtClean="0">
              <a:latin typeface="微軟正黑體" pitchFamily="34" charset="-120"/>
              <a:ea typeface="微軟正黑體" pitchFamily="34" charset="-120"/>
            </a:rPr>
            <a:t>會計學</a:t>
          </a:r>
          <a:endParaRPr lang="zh-TW" altLang="en-US" b="1" dirty="0">
            <a:latin typeface="微軟正黑體" pitchFamily="34" charset="-120"/>
            <a:ea typeface="微軟正黑體" pitchFamily="34" charset="-120"/>
          </a:endParaRPr>
        </a:p>
      </dgm:t>
    </dgm:pt>
    <dgm:pt modelId="{3A03EA9A-E5BE-4CA3-91A0-098495B68638}" type="parTrans" cxnId="{1B2E724B-2A74-4DA8-9704-B5C20BDB7C72}">
      <dgm:prSet/>
      <dgm:spPr/>
      <dgm:t>
        <a:bodyPr/>
        <a:lstStyle/>
        <a:p>
          <a:endParaRPr lang="zh-TW" altLang="en-US"/>
        </a:p>
      </dgm:t>
    </dgm:pt>
    <dgm:pt modelId="{979C648D-756B-46D4-AB5C-3851205F1EB0}" type="sibTrans" cxnId="{1B2E724B-2A74-4DA8-9704-B5C20BDB7C72}">
      <dgm:prSet/>
      <dgm:spPr/>
      <dgm:t>
        <a:bodyPr/>
        <a:lstStyle/>
        <a:p>
          <a:endParaRPr lang="zh-TW" altLang="en-US"/>
        </a:p>
      </dgm:t>
    </dgm:pt>
    <dgm:pt modelId="{DA5213EB-203D-4F65-A1DD-6E7A28805286}">
      <dgm:prSet phldrT="[文字]"/>
      <dgm:spPr/>
      <dgm:t>
        <a:bodyPr/>
        <a:lstStyle/>
        <a:p>
          <a:r>
            <a:rPr lang="zh-TW" altLang="en-US" b="1" dirty="0" smtClean="0">
              <a:latin typeface="微軟正黑體" pitchFamily="34" charset="-120"/>
              <a:ea typeface="微軟正黑體" pitchFamily="34" charset="-120"/>
            </a:rPr>
            <a:t>會計軟體應用</a:t>
          </a:r>
          <a:endParaRPr lang="zh-TW" altLang="en-US" b="1" dirty="0">
            <a:latin typeface="微軟正黑體" pitchFamily="34" charset="-120"/>
            <a:ea typeface="微軟正黑體" pitchFamily="34" charset="-120"/>
          </a:endParaRPr>
        </a:p>
      </dgm:t>
    </dgm:pt>
    <dgm:pt modelId="{45C69B67-3790-4C4E-BD7F-D2AE6D05E0F1}" type="parTrans" cxnId="{4D640A32-0793-46D3-B1E3-4391DB2FBD5C}">
      <dgm:prSet/>
      <dgm:spPr/>
      <dgm:t>
        <a:bodyPr/>
        <a:lstStyle/>
        <a:p>
          <a:endParaRPr lang="zh-TW" altLang="en-US"/>
        </a:p>
      </dgm:t>
    </dgm:pt>
    <dgm:pt modelId="{708785F5-2336-45EA-9CF8-7DFB8EFB3CAE}" type="sibTrans" cxnId="{4D640A32-0793-46D3-B1E3-4391DB2FBD5C}">
      <dgm:prSet/>
      <dgm:spPr/>
      <dgm:t>
        <a:bodyPr/>
        <a:lstStyle/>
        <a:p>
          <a:endParaRPr lang="zh-TW" altLang="en-US"/>
        </a:p>
      </dgm:t>
    </dgm:pt>
    <dgm:pt modelId="{CD5AB5EC-8EB5-494A-AB51-47EE977F4E53}">
      <dgm:prSet phldrT="[文字]"/>
      <dgm:spPr>
        <a:solidFill>
          <a:srgbClr val="92D050"/>
        </a:solidFill>
      </dgm:spPr>
      <dgm:t>
        <a:bodyPr/>
        <a:lstStyle/>
        <a:p>
          <a:r>
            <a:rPr lang="zh-TW" altLang="en-US" b="1" dirty="0" smtClean="0">
              <a:latin typeface="微軟正黑體" pitchFamily="34" charset="-120"/>
              <a:ea typeface="微軟正黑體" pitchFamily="34" charset="-120"/>
            </a:rPr>
            <a:t>銷售經營學程</a:t>
          </a:r>
          <a:endParaRPr lang="zh-TW" altLang="en-US" b="1" dirty="0">
            <a:latin typeface="微軟正黑體" pitchFamily="34" charset="-120"/>
            <a:ea typeface="微軟正黑體" pitchFamily="34" charset="-120"/>
          </a:endParaRPr>
        </a:p>
      </dgm:t>
    </dgm:pt>
    <dgm:pt modelId="{4C35C9DC-7238-405B-8417-B8470534E9DA}" type="parTrans" cxnId="{673A37E6-9037-468F-BEBD-40150C506AB5}">
      <dgm:prSet/>
      <dgm:spPr/>
      <dgm:t>
        <a:bodyPr/>
        <a:lstStyle/>
        <a:p>
          <a:endParaRPr lang="zh-TW" altLang="en-US"/>
        </a:p>
      </dgm:t>
    </dgm:pt>
    <dgm:pt modelId="{A227F735-E2FE-40F2-89B9-EFAA605F4602}" type="sibTrans" cxnId="{673A37E6-9037-468F-BEBD-40150C506AB5}">
      <dgm:prSet/>
      <dgm:spPr/>
      <dgm:t>
        <a:bodyPr/>
        <a:lstStyle/>
        <a:p>
          <a:endParaRPr lang="zh-TW" altLang="en-US"/>
        </a:p>
      </dgm:t>
    </dgm:pt>
    <dgm:pt modelId="{0E768836-1E9B-4F12-BDCA-54582E987300}">
      <dgm:prSet phldrT="[文字]"/>
      <dgm:spPr/>
      <dgm:t>
        <a:bodyPr/>
        <a:lstStyle/>
        <a:p>
          <a:r>
            <a:rPr lang="zh-TW" altLang="en-US" b="1" dirty="0" smtClean="0">
              <a:latin typeface="微軟正黑體" pitchFamily="34" charset="-120"/>
              <a:ea typeface="微軟正黑體" pitchFamily="34" charset="-120"/>
            </a:rPr>
            <a:t>商業概論</a:t>
          </a:r>
          <a:endParaRPr lang="zh-TW" altLang="en-US" b="1" dirty="0">
            <a:latin typeface="微軟正黑體" pitchFamily="34" charset="-120"/>
            <a:ea typeface="微軟正黑體" pitchFamily="34" charset="-120"/>
          </a:endParaRPr>
        </a:p>
      </dgm:t>
    </dgm:pt>
    <dgm:pt modelId="{183A3E95-A6EC-472C-AD73-D487B6CE479E}" type="parTrans" cxnId="{B402A8E0-83F4-4BC7-ACDF-470E0181D57A}">
      <dgm:prSet/>
      <dgm:spPr/>
      <dgm:t>
        <a:bodyPr/>
        <a:lstStyle/>
        <a:p>
          <a:endParaRPr lang="zh-TW" altLang="en-US"/>
        </a:p>
      </dgm:t>
    </dgm:pt>
    <dgm:pt modelId="{B5507C2A-84FA-4380-AFFF-EA462E3B255C}" type="sibTrans" cxnId="{B402A8E0-83F4-4BC7-ACDF-470E0181D57A}">
      <dgm:prSet/>
      <dgm:spPr/>
      <dgm:t>
        <a:bodyPr/>
        <a:lstStyle/>
        <a:p>
          <a:endParaRPr lang="zh-TW" altLang="en-US"/>
        </a:p>
      </dgm:t>
    </dgm:pt>
    <dgm:pt modelId="{2CFD15EF-6F53-4ED0-9FB1-95F84F681DFA}">
      <dgm:prSet phldrT="[文字]"/>
      <dgm:spPr/>
      <dgm:t>
        <a:bodyPr/>
        <a:lstStyle/>
        <a:p>
          <a:r>
            <a:rPr lang="zh-TW" altLang="en-US" b="1" dirty="0" smtClean="0">
              <a:latin typeface="微軟正黑體" pitchFamily="34" charset="-120"/>
              <a:ea typeface="微軟正黑體" pitchFamily="34" charset="-120"/>
            </a:rPr>
            <a:t>經濟學</a:t>
          </a:r>
          <a:endParaRPr lang="zh-TW" altLang="en-US" b="1" dirty="0">
            <a:latin typeface="微軟正黑體" pitchFamily="34" charset="-120"/>
            <a:ea typeface="微軟正黑體" pitchFamily="34" charset="-120"/>
          </a:endParaRPr>
        </a:p>
      </dgm:t>
    </dgm:pt>
    <dgm:pt modelId="{CAA113A6-9D37-4A82-B11D-6FD0291EC3F5}" type="parTrans" cxnId="{BC8CDCA6-96B1-430D-8239-2DFFCE62789F}">
      <dgm:prSet/>
      <dgm:spPr/>
      <dgm:t>
        <a:bodyPr/>
        <a:lstStyle/>
        <a:p>
          <a:endParaRPr lang="zh-TW" altLang="en-US"/>
        </a:p>
      </dgm:t>
    </dgm:pt>
    <dgm:pt modelId="{6CB590EE-659D-4705-ACA6-8EF2FC7C03EC}" type="sibTrans" cxnId="{BC8CDCA6-96B1-430D-8239-2DFFCE62789F}">
      <dgm:prSet/>
      <dgm:spPr/>
      <dgm:t>
        <a:bodyPr/>
        <a:lstStyle/>
        <a:p>
          <a:endParaRPr lang="zh-TW" altLang="en-US"/>
        </a:p>
      </dgm:t>
    </dgm:pt>
    <dgm:pt modelId="{BF4F50F7-DD84-41F3-BA32-050397BF06BA}">
      <dgm:prSet phldrT="[文字]"/>
      <dgm:spPr>
        <a:solidFill>
          <a:schemeClr val="accent6">
            <a:lumMod val="60000"/>
            <a:lumOff val="40000"/>
          </a:schemeClr>
        </a:solidFill>
      </dgm:spPr>
      <dgm:t>
        <a:bodyPr/>
        <a:lstStyle/>
        <a:p>
          <a:r>
            <a:rPr lang="zh-TW" altLang="en-US" b="1" dirty="0" smtClean="0">
              <a:latin typeface="微軟正黑體" pitchFamily="34" charset="-120"/>
              <a:ea typeface="微軟正黑體" pitchFamily="34" charset="-120"/>
            </a:rPr>
            <a:t>電腦專業學程</a:t>
          </a:r>
          <a:endParaRPr lang="zh-TW" altLang="en-US" b="1" dirty="0">
            <a:latin typeface="微軟正黑體" pitchFamily="34" charset="-120"/>
            <a:ea typeface="微軟正黑體" pitchFamily="34" charset="-120"/>
          </a:endParaRPr>
        </a:p>
      </dgm:t>
    </dgm:pt>
    <dgm:pt modelId="{B2B0C6BF-0606-47F8-872B-48D9BB8020A4}" type="parTrans" cxnId="{AD043B03-0AB6-4E20-A21D-517E71C534D4}">
      <dgm:prSet/>
      <dgm:spPr/>
      <dgm:t>
        <a:bodyPr/>
        <a:lstStyle/>
        <a:p>
          <a:endParaRPr lang="zh-TW" altLang="en-US"/>
        </a:p>
      </dgm:t>
    </dgm:pt>
    <dgm:pt modelId="{2C89C0D7-9EB2-43D4-8091-47BC00CA1130}" type="sibTrans" cxnId="{AD043B03-0AB6-4E20-A21D-517E71C534D4}">
      <dgm:prSet/>
      <dgm:spPr/>
      <dgm:t>
        <a:bodyPr/>
        <a:lstStyle/>
        <a:p>
          <a:endParaRPr lang="zh-TW" altLang="en-US"/>
        </a:p>
      </dgm:t>
    </dgm:pt>
    <dgm:pt modelId="{CADBF6A0-EE8F-40AB-A838-4763D3F06D96}">
      <dgm:prSet phldrT="[文字]"/>
      <dgm:spPr/>
      <dgm:t>
        <a:bodyPr/>
        <a:lstStyle/>
        <a:p>
          <a:r>
            <a:rPr lang="zh-TW" altLang="en-US" b="1" dirty="0" smtClean="0">
              <a:latin typeface="微軟正黑體" pitchFamily="34" charset="-120"/>
              <a:ea typeface="微軟正黑體" pitchFamily="34" charset="-120"/>
            </a:rPr>
            <a:t>計算機概論</a:t>
          </a:r>
          <a:endParaRPr lang="zh-TW" altLang="en-US" b="1" dirty="0">
            <a:latin typeface="微軟正黑體" pitchFamily="34" charset="-120"/>
            <a:ea typeface="微軟正黑體" pitchFamily="34" charset="-120"/>
          </a:endParaRPr>
        </a:p>
      </dgm:t>
    </dgm:pt>
    <dgm:pt modelId="{58385B26-5199-42A3-B8B8-FBC8E3BC797E}" type="parTrans" cxnId="{39683488-92A8-49D1-98C6-BEC99C6506E2}">
      <dgm:prSet/>
      <dgm:spPr/>
      <dgm:t>
        <a:bodyPr/>
        <a:lstStyle/>
        <a:p>
          <a:endParaRPr lang="zh-TW" altLang="en-US"/>
        </a:p>
      </dgm:t>
    </dgm:pt>
    <dgm:pt modelId="{0DD5B8F4-3720-48D1-A369-092C9CC9613A}" type="sibTrans" cxnId="{39683488-92A8-49D1-98C6-BEC99C6506E2}">
      <dgm:prSet/>
      <dgm:spPr/>
      <dgm:t>
        <a:bodyPr/>
        <a:lstStyle/>
        <a:p>
          <a:endParaRPr lang="zh-TW" altLang="en-US"/>
        </a:p>
      </dgm:t>
    </dgm:pt>
    <dgm:pt modelId="{F772CBFC-E2FE-4743-B52D-F0CBCCB802DC}">
      <dgm:prSet phldrT="[文字]"/>
      <dgm:spPr/>
      <dgm:t>
        <a:bodyPr/>
        <a:lstStyle/>
        <a:p>
          <a:r>
            <a:rPr lang="zh-TW" altLang="en-US" b="1" dirty="0" smtClean="0">
              <a:latin typeface="微軟正黑體" pitchFamily="34" charset="-120"/>
              <a:ea typeface="微軟正黑體" pitchFamily="34" charset="-120"/>
            </a:rPr>
            <a:t>計算機應用</a:t>
          </a:r>
          <a:endParaRPr lang="zh-TW" altLang="en-US" b="1" dirty="0">
            <a:latin typeface="微軟正黑體" pitchFamily="34" charset="-120"/>
            <a:ea typeface="微軟正黑體" pitchFamily="34" charset="-120"/>
          </a:endParaRPr>
        </a:p>
      </dgm:t>
    </dgm:pt>
    <dgm:pt modelId="{FEC248D4-6752-4B2C-B9D6-25966E76EB6E}" type="parTrans" cxnId="{572F5226-9510-4707-8936-14EC735052F2}">
      <dgm:prSet/>
      <dgm:spPr/>
      <dgm:t>
        <a:bodyPr/>
        <a:lstStyle/>
        <a:p>
          <a:endParaRPr lang="zh-TW" altLang="en-US"/>
        </a:p>
      </dgm:t>
    </dgm:pt>
    <dgm:pt modelId="{72172D54-BB2F-457C-8DC5-AF302FBBCCCF}" type="sibTrans" cxnId="{572F5226-9510-4707-8936-14EC735052F2}">
      <dgm:prSet/>
      <dgm:spPr/>
      <dgm:t>
        <a:bodyPr/>
        <a:lstStyle/>
        <a:p>
          <a:endParaRPr lang="zh-TW" altLang="en-US"/>
        </a:p>
      </dgm:t>
    </dgm:pt>
    <dgm:pt modelId="{B8AAE0AB-A75F-489A-8263-0798ED469890}">
      <dgm:prSet phldrT="[文字]"/>
      <dgm:spPr/>
      <dgm:t>
        <a:bodyPr/>
        <a:lstStyle/>
        <a:p>
          <a:r>
            <a:rPr lang="zh-TW" altLang="en-US" b="1" dirty="0" smtClean="0">
              <a:latin typeface="微軟正黑體" pitchFamily="34" charset="-120"/>
              <a:ea typeface="微軟正黑體" pitchFamily="34" charset="-120"/>
            </a:rPr>
            <a:t>商經實務</a:t>
          </a:r>
          <a:endParaRPr lang="zh-TW" altLang="en-US" b="1" dirty="0">
            <a:latin typeface="微軟正黑體" pitchFamily="34" charset="-120"/>
            <a:ea typeface="微軟正黑體" pitchFamily="34" charset="-120"/>
          </a:endParaRPr>
        </a:p>
      </dgm:t>
    </dgm:pt>
    <dgm:pt modelId="{BE45B796-4DD8-4D9E-8BF6-2925424096C7}" type="parTrans" cxnId="{80327CAC-AAB3-4B2D-93EE-D2FEB1F980D8}">
      <dgm:prSet/>
      <dgm:spPr/>
      <dgm:t>
        <a:bodyPr/>
        <a:lstStyle/>
        <a:p>
          <a:endParaRPr lang="zh-TW" altLang="en-US"/>
        </a:p>
      </dgm:t>
    </dgm:pt>
    <dgm:pt modelId="{57608C2E-2894-48E4-9DF2-F91EBD14ABD6}" type="sibTrans" cxnId="{80327CAC-AAB3-4B2D-93EE-D2FEB1F980D8}">
      <dgm:prSet/>
      <dgm:spPr/>
      <dgm:t>
        <a:bodyPr/>
        <a:lstStyle/>
        <a:p>
          <a:endParaRPr lang="zh-TW" altLang="en-US"/>
        </a:p>
      </dgm:t>
    </dgm:pt>
    <dgm:pt modelId="{B6EF4B0C-86F7-4292-8AB9-59C3505079D6}">
      <dgm:prSet phldrT="[文字]"/>
      <dgm:spPr/>
      <dgm:t>
        <a:bodyPr/>
        <a:lstStyle/>
        <a:p>
          <a:r>
            <a:rPr lang="zh-TW" altLang="en-US" b="1" dirty="0" smtClean="0">
              <a:latin typeface="微軟正黑體" pitchFamily="34" charset="-120"/>
              <a:ea typeface="微軟正黑體" pitchFamily="34" charset="-120"/>
            </a:rPr>
            <a:t>門市服務</a:t>
          </a:r>
          <a:endParaRPr lang="zh-TW" altLang="en-US" b="1" dirty="0">
            <a:latin typeface="微軟正黑體" pitchFamily="34" charset="-120"/>
            <a:ea typeface="微軟正黑體" pitchFamily="34" charset="-120"/>
          </a:endParaRPr>
        </a:p>
      </dgm:t>
    </dgm:pt>
    <dgm:pt modelId="{9F70AD60-DC67-46FD-A990-3D3C7861A659}" type="parTrans" cxnId="{E3C2B7E4-53C9-4688-9CAA-20A4B245D2F7}">
      <dgm:prSet/>
      <dgm:spPr/>
      <dgm:t>
        <a:bodyPr/>
        <a:lstStyle/>
        <a:p>
          <a:endParaRPr lang="zh-TW" altLang="en-US"/>
        </a:p>
      </dgm:t>
    </dgm:pt>
    <dgm:pt modelId="{F5D7CAE2-D3F7-4031-A5C0-EDE6693CE7ED}" type="sibTrans" cxnId="{E3C2B7E4-53C9-4688-9CAA-20A4B245D2F7}">
      <dgm:prSet/>
      <dgm:spPr/>
      <dgm:t>
        <a:bodyPr/>
        <a:lstStyle/>
        <a:p>
          <a:endParaRPr lang="zh-TW" altLang="en-US"/>
        </a:p>
      </dgm:t>
    </dgm:pt>
    <dgm:pt modelId="{510AB7C8-943F-48E2-95F8-43E9ABF43FD4}">
      <dgm:prSet phldrT="[文字]"/>
      <dgm:spPr/>
      <dgm:t>
        <a:bodyPr/>
        <a:lstStyle/>
        <a:p>
          <a:r>
            <a:rPr lang="zh-TW" altLang="en-US" b="1" dirty="0" smtClean="0">
              <a:latin typeface="微軟正黑體" pitchFamily="34" charset="-120"/>
              <a:ea typeface="微軟正黑體" pitchFamily="34" charset="-120"/>
            </a:rPr>
            <a:t>專題製作</a:t>
          </a:r>
          <a:endParaRPr lang="zh-TW" altLang="en-US" b="1" dirty="0">
            <a:latin typeface="微軟正黑體" pitchFamily="34" charset="-120"/>
            <a:ea typeface="微軟正黑體" pitchFamily="34" charset="-120"/>
          </a:endParaRPr>
        </a:p>
      </dgm:t>
    </dgm:pt>
    <dgm:pt modelId="{64E9FC08-893D-4294-9F08-A2D0AA6539A5}" type="parTrans" cxnId="{069AFB8C-82A6-43C2-B50F-FD6747B67642}">
      <dgm:prSet/>
      <dgm:spPr/>
      <dgm:t>
        <a:bodyPr/>
        <a:lstStyle/>
        <a:p>
          <a:endParaRPr lang="zh-TW" altLang="en-US"/>
        </a:p>
      </dgm:t>
    </dgm:pt>
    <dgm:pt modelId="{A25E2FAE-9ADA-4B28-B9F3-46B50FF724B6}" type="sibTrans" cxnId="{069AFB8C-82A6-43C2-B50F-FD6747B67642}">
      <dgm:prSet/>
      <dgm:spPr/>
      <dgm:t>
        <a:bodyPr/>
        <a:lstStyle/>
        <a:p>
          <a:endParaRPr lang="zh-TW" altLang="en-US"/>
        </a:p>
      </dgm:t>
    </dgm:pt>
    <dgm:pt modelId="{2E25B930-831F-4FB3-BFD6-FED986230792}">
      <dgm:prSet phldrT="[文字]"/>
      <dgm:spPr>
        <a:solidFill>
          <a:srgbClr val="00B0F0"/>
        </a:solidFill>
      </dgm:spPr>
      <dgm:t>
        <a:bodyPr/>
        <a:lstStyle/>
        <a:p>
          <a:r>
            <a:rPr lang="zh-TW" altLang="en-US" b="1" dirty="0" smtClean="0">
              <a:latin typeface="微軟正黑體" pitchFamily="34" charset="-120"/>
              <a:ea typeface="微軟正黑體" pitchFamily="34" charset="-120"/>
            </a:rPr>
            <a:t>國際貿易學程</a:t>
          </a:r>
          <a:endParaRPr lang="zh-TW" altLang="en-US" b="1" dirty="0">
            <a:latin typeface="微軟正黑體" pitchFamily="34" charset="-120"/>
            <a:ea typeface="微軟正黑體" pitchFamily="34" charset="-120"/>
          </a:endParaRPr>
        </a:p>
      </dgm:t>
    </dgm:pt>
    <dgm:pt modelId="{9885474C-65C3-45FC-AD3D-07A5ABBB84B1}" type="parTrans" cxnId="{EA9C9A41-B803-45D1-822C-84420B60A50B}">
      <dgm:prSet/>
      <dgm:spPr/>
      <dgm:t>
        <a:bodyPr/>
        <a:lstStyle/>
        <a:p>
          <a:endParaRPr lang="zh-TW" altLang="en-US"/>
        </a:p>
      </dgm:t>
    </dgm:pt>
    <dgm:pt modelId="{5CADE229-B761-41EC-859D-E6DE983A2E27}" type="sibTrans" cxnId="{EA9C9A41-B803-45D1-822C-84420B60A50B}">
      <dgm:prSet/>
      <dgm:spPr/>
      <dgm:t>
        <a:bodyPr/>
        <a:lstStyle/>
        <a:p>
          <a:endParaRPr lang="zh-TW" altLang="en-US"/>
        </a:p>
      </dgm:t>
    </dgm:pt>
    <dgm:pt modelId="{77016312-79FD-47C1-B65B-39A9FD735A89}">
      <dgm:prSet phldrT="[文字]"/>
      <dgm:spPr/>
      <dgm:t>
        <a:bodyPr/>
        <a:lstStyle/>
        <a:p>
          <a:r>
            <a:rPr lang="zh-TW" altLang="en-US" b="1" dirty="0" smtClean="0">
              <a:latin typeface="微軟正黑體" pitchFamily="34" charset="-120"/>
              <a:ea typeface="微軟正黑體" pitchFamily="34" charset="-120"/>
            </a:rPr>
            <a:t>國際貿易</a:t>
          </a:r>
          <a:endParaRPr lang="zh-TW" altLang="en-US" b="1" dirty="0">
            <a:latin typeface="微軟正黑體" pitchFamily="34" charset="-120"/>
            <a:ea typeface="微軟正黑體" pitchFamily="34" charset="-120"/>
          </a:endParaRPr>
        </a:p>
      </dgm:t>
    </dgm:pt>
    <dgm:pt modelId="{44217652-80BD-4AF4-A072-3E8B2FB015A1}" type="parTrans" cxnId="{82CF3E42-7CD4-4255-8788-D6357729D867}">
      <dgm:prSet/>
      <dgm:spPr/>
      <dgm:t>
        <a:bodyPr/>
        <a:lstStyle/>
        <a:p>
          <a:endParaRPr lang="zh-TW" altLang="en-US"/>
        </a:p>
      </dgm:t>
    </dgm:pt>
    <dgm:pt modelId="{15A76B5D-BF04-4280-9A37-C5B6137C2C42}" type="sibTrans" cxnId="{82CF3E42-7CD4-4255-8788-D6357729D867}">
      <dgm:prSet/>
      <dgm:spPr/>
      <dgm:t>
        <a:bodyPr/>
        <a:lstStyle/>
        <a:p>
          <a:endParaRPr lang="zh-TW" altLang="en-US"/>
        </a:p>
      </dgm:t>
    </dgm:pt>
    <dgm:pt modelId="{EDDEF7DA-9339-4BDB-9FB6-903D8D9D3CE8}">
      <dgm:prSet phldrT="[文字]"/>
      <dgm:spPr/>
      <dgm:t>
        <a:bodyPr/>
        <a:lstStyle/>
        <a:p>
          <a:r>
            <a:rPr lang="zh-TW" altLang="en-US" b="1" smtClean="0">
              <a:latin typeface="微軟正黑體" pitchFamily="34" charset="-120"/>
              <a:ea typeface="微軟正黑體" pitchFamily="34" charset="-120"/>
            </a:rPr>
            <a:t>國際貿易實務</a:t>
          </a:r>
          <a:endParaRPr lang="zh-TW" altLang="en-US" b="1" dirty="0">
            <a:latin typeface="微軟正黑體" pitchFamily="34" charset="-120"/>
            <a:ea typeface="微軟正黑體" pitchFamily="34" charset="-120"/>
          </a:endParaRPr>
        </a:p>
      </dgm:t>
    </dgm:pt>
    <dgm:pt modelId="{56E4A526-BC78-4E89-9C1C-2DAB9D2BF5F9}" type="parTrans" cxnId="{E1A9A975-86E0-49B8-9244-3442FED47235}">
      <dgm:prSet/>
      <dgm:spPr/>
      <dgm:t>
        <a:bodyPr/>
        <a:lstStyle/>
        <a:p>
          <a:endParaRPr lang="zh-TW" altLang="en-US"/>
        </a:p>
      </dgm:t>
    </dgm:pt>
    <dgm:pt modelId="{7FF3E961-E871-44F0-B8E8-44A0FF6A7CB4}" type="sibTrans" cxnId="{E1A9A975-86E0-49B8-9244-3442FED47235}">
      <dgm:prSet/>
      <dgm:spPr/>
      <dgm:t>
        <a:bodyPr/>
        <a:lstStyle/>
        <a:p>
          <a:endParaRPr lang="zh-TW" altLang="en-US"/>
        </a:p>
      </dgm:t>
    </dgm:pt>
    <dgm:pt modelId="{83C4D6F2-9DF3-46AC-BB35-A974A19EDAFC}">
      <dgm:prSet phldrT="[文字]"/>
      <dgm:spPr/>
      <dgm:t>
        <a:bodyPr/>
        <a:lstStyle/>
        <a:p>
          <a:r>
            <a:rPr lang="zh-TW" altLang="en-US" b="1" smtClean="0">
              <a:latin typeface="微軟正黑體" pitchFamily="34" charset="-120"/>
              <a:ea typeface="微軟正黑體" pitchFamily="34" charset="-120"/>
            </a:rPr>
            <a:t>商用英文</a:t>
          </a:r>
          <a:endParaRPr lang="zh-TW" altLang="en-US" b="1" dirty="0">
            <a:latin typeface="微軟正黑體" pitchFamily="34" charset="-120"/>
            <a:ea typeface="微軟正黑體" pitchFamily="34" charset="-120"/>
          </a:endParaRPr>
        </a:p>
      </dgm:t>
    </dgm:pt>
    <dgm:pt modelId="{1854E583-6CDB-42BF-9511-551883F0383F}" type="parTrans" cxnId="{29B8F10D-B8FE-49D5-9C62-B4AD485A8F51}">
      <dgm:prSet/>
      <dgm:spPr/>
      <dgm:t>
        <a:bodyPr/>
        <a:lstStyle/>
        <a:p>
          <a:endParaRPr lang="zh-TW" altLang="en-US"/>
        </a:p>
      </dgm:t>
    </dgm:pt>
    <dgm:pt modelId="{CA00B250-2E1F-4B86-8537-9050201990CA}" type="sibTrans" cxnId="{29B8F10D-B8FE-49D5-9C62-B4AD485A8F51}">
      <dgm:prSet/>
      <dgm:spPr/>
      <dgm:t>
        <a:bodyPr/>
        <a:lstStyle/>
        <a:p>
          <a:endParaRPr lang="zh-TW" altLang="en-US"/>
        </a:p>
      </dgm:t>
    </dgm:pt>
    <dgm:pt modelId="{4D575CDA-73CE-4E4B-8420-2D4071DA9A69}">
      <dgm:prSet phldrT="[文字]"/>
      <dgm:spPr/>
      <dgm:t>
        <a:bodyPr/>
        <a:lstStyle/>
        <a:p>
          <a:r>
            <a:rPr lang="zh-TW" altLang="en-US" b="1" dirty="0" smtClean="0">
              <a:latin typeface="微軟正黑體" pitchFamily="34" charset="-120"/>
              <a:ea typeface="微軟正黑體" pitchFamily="34" charset="-120"/>
            </a:rPr>
            <a:t>文書處理</a:t>
          </a:r>
          <a:endParaRPr lang="zh-TW" altLang="en-US" b="1" dirty="0">
            <a:latin typeface="微軟正黑體" pitchFamily="34" charset="-120"/>
            <a:ea typeface="微軟正黑體" pitchFamily="34" charset="-120"/>
          </a:endParaRPr>
        </a:p>
      </dgm:t>
    </dgm:pt>
    <dgm:pt modelId="{6CEEA360-7D3D-4C51-9BAA-14F6272E2760}" type="parTrans" cxnId="{38093FCC-0841-4CBF-9432-122C57BA1D0D}">
      <dgm:prSet/>
      <dgm:spPr/>
      <dgm:t>
        <a:bodyPr/>
        <a:lstStyle/>
        <a:p>
          <a:endParaRPr lang="zh-TW" altLang="en-US"/>
        </a:p>
      </dgm:t>
    </dgm:pt>
    <dgm:pt modelId="{784B2BF8-F1A1-471C-9841-E5D515BF8746}" type="sibTrans" cxnId="{38093FCC-0841-4CBF-9432-122C57BA1D0D}">
      <dgm:prSet/>
      <dgm:spPr/>
      <dgm:t>
        <a:bodyPr/>
        <a:lstStyle/>
        <a:p>
          <a:endParaRPr lang="zh-TW" altLang="en-US"/>
        </a:p>
      </dgm:t>
    </dgm:pt>
    <dgm:pt modelId="{C79E5FC4-F27A-4285-A1AD-1090D6FA5550}" type="pres">
      <dgm:prSet presAssocID="{01280D6E-66EA-4E16-B988-F2C1772974CE}" presName="Name0" presStyleCnt="0">
        <dgm:presLayoutVars>
          <dgm:dir/>
          <dgm:animLvl val="lvl"/>
          <dgm:resizeHandles val="exact"/>
        </dgm:presLayoutVars>
      </dgm:prSet>
      <dgm:spPr/>
      <dgm:t>
        <a:bodyPr/>
        <a:lstStyle/>
        <a:p>
          <a:endParaRPr lang="zh-TW" altLang="en-US"/>
        </a:p>
      </dgm:t>
    </dgm:pt>
    <dgm:pt modelId="{77D3D9F0-59AC-44F0-A2C1-C1AA0F59CEB0}" type="pres">
      <dgm:prSet presAssocID="{C1F43B4F-FECF-4AE8-9CED-F28EB36E0E14}" presName="composite" presStyleCnt="0"/>
      <dgm:spPr/>
    </dgm:pt>
    <dgm:pt modelId="{47134523-7BB1-45FB-8F9A-ACE633AE2869}" type="pres">
      <dgm:prSet presAssocID="{C1F43B4F-FECF-4AE8-9CED-F28EB36E0E14}" presName="parTx" presStyleLbl="alignNode1" presStyleIdx="0" presStyleCnt="4">
        <dgm:presLayoutVars>
          <dgm:chMax val="0"/>
          <dgm:chPref val="0"/>
          <dgm:bulletEnabled val="1"/>
        </dgm:presLayoutVars>
      </dgm:prSet>
      <dgm:spPr/>
      <dgm:t>
        <a:bodyPr/>
        <a:lstStyle/>
        <a:p>
          <a:endParaRPr lang="zh-TW" altLang="en-US"/>
        </a:p>
      </dgm:t>
    </dgm:pt>
    <dgm:pt modelId="{9BA75B45-8257-4684-A936-E92960CEB810}" type="pres">
      <dgm:prSet presAssocID="{C1F43B4F-FECF-4AE8-9CED-F28EB36E0E14}" presName="desTx" presStyleLbl="alignAccFollowNode1" presStyleIdx="0" presStyleCnt="4">
        <dgm:presLayoutVars>
          <dgm:bulletEnabled val="1"/>
        </dgm:presLayoutVars>
      </dgm:prSet>
      <dgm:spPr/>
      <dgm:t>
        <a:bodyPr/>
        <a:lstStyle/>
        <a:p>
          <a:endParaRPr lang="zh-TW" altLang="en-US"/>
        </a:p>
      </dgm:t>
    </dgm:pt>
    <dgm:pt modelId="{27995AAF-8A07-4CA5-AE5E-4B44C4F269AE}" type="pres">
      <dgm:prSet presAssocID="{9360013B-22B8-4886-89FB-6A779B643558}" presName="space" presStyleCnt="0"/>
      <dgm:spPr/>
    </dgm:pt>
    <dgm:pt modelId="{A6C80134-89B5-4566-9BED-BE89BE980674}" type="pres">
      <dgm:prSet presAssocID="{CD5AB5EC-8EB5-494A-AB51-47EE977F4E53}" presName="composite" presStyleCnt="0"/>
      <dgm:spPr/>
    </dgm:pt>
    <dgm:pt modelId="{2F90E991-D239-4067-A60A-19677393D366}" type="pres">
      <dgm:prSet presAssocID="{CD5AB5EC-8EB5-494A-AB51-47EE977F4E53}" presName="parTx" presStyleLbl="alignNode1" presStyleIdx="1" presStyleCnt="4">
        <dgm:presLayoutVars>
          <dgm:chMax val="0"/>
          <dgm:chPref val="0"/>
          <dgm:bulletEnabled val="1"/>
        </dgm:presLayoutVars>
      </dgm:prSet>
      <dgm:spPr/>
      <dgm:t>
        <a:bodyPr/>
        <a:lstStyle/>
        <a:p>
          <a:endParaRPr lang="zh-TW" altLang="en-US"/>
        </a:p>
      </dgm:t>
    </dgm:pt>
    <dgm:pt modelId="{D9D79491-028F-4C33-83E0-BA0F351E9E1A}" type="pres">
      <dgm:prSet presAssocID="{CD5AB5EC-8EB5-494A-AB51-47EE977F4E53}" presName="desTx" presStyleLbl="alignAccFollowNode1" presStyleIdx="1" presStyleCnt="4">
        <dgm:presLayoutVars>
          <dgm:bulletEnabled val="1"/>
        </dgm:presLayoutVars>
      </dgm:prSet>
      <dgm:spPr/>
      <dgm:t>
        <a:bodyPr/>
        <a:lstStyle/>
        <a:p>
          <a:endParaRPr lang="zh-TW" altLang="en-US"/>
        </a:p>
      </dgm:t>
    </dgm:pt>
    <dgm:pt modelId="{D1C3935F-1AB2-4BE0-9600-92FC2A1C2699}" type="pres">
      <dgm:prSet presAssocID="{A227F735-E2FE-40F2-89B9-EFAA605F4602}" presName="space" presStyleCnt="0"/>
      <dgm:spPr/>
    </dgm:pt>
    <dgm:pt modelId="{78268B95-DB36-4F64-A37F-F70736611C3A}" type="pres">
      <dgm:prSet presAssocID="{BF4F50F7-DD84-41F3-BA32-050397BF06BA}" presName="composite" presStyleCnt="0"/>
      <dgm:spPr/>
    </dgm:pt>
    <dgm:pt modelId="{5E7B4718-F37C-4A40-A5F5-4BDA3BC5F028}" type="pres">
      <dgm:prSet presAssocID="{BF4F50F7-DD84-41F3-BA32-050397BF06BA}" presName="parTx" presStyleLbl="alignNode1" presStyleIdx="2" presStyleCnt="4">
        <dgm:presLayoutVars>
          <dgm:chMax val="0"/>
          <dgm:chPref val="0"/>
          <dgm:bulletEnabled val="1"/>
        </dgm:presLayoutVars>
      </dgm:prSet>
      <dgm:spPr/>
      <dgm:t>
        <a:bodyPr/>
        <a:lstStyle/>
        <a:p>
          <a:endParaRPr lang="zh-TW" altLang="en-US"/>
        </a:p>
      </dgm:t>
    </dgm:pt>
    <dgm:pt modelId="{952D5051-B731-43CA-BEA3-BB4B3DE9CEA7}" type="pres">
      <dgm:prSet presAssocID="{BF4F50F7-DD84-41F3-BA32-050397BF06BA}" presName="desTx" presStyleLbl="alignAccFollowNode1" presStyleIdx="2" presStyleCnt="4">
        <dgm:presLayoutVars>
          <dgm:bulletEnabled val="1"/>
        </dgm:presLayoutVars>
      </dgm:prSet>
      <dgm:spPr/>
      <dgm:t>
        <a:bodyPr/>
        <a:lstStyle/>
        <a:p>
          <a:endParaRPr lang="zh-TW" altLang="en-US"/>
        </a:p>
      </dgm:t>
    </dgm:pt>
    <dgm:pt modelId="{985B4CB5-D867-4E15-88D3-301EE2EFC908}" type="pres">
      <dgm:prSet presAssocID="{2C89C0D7-9EB2-43D4-8091-47BC00CA1130}" presName="space" presStyleCnt="0"/>
      <dgm:spPr/>
    </dgm:pt>
    <dgm:pt modelId="{4F2AC290-51CB-4F1E-A07C-24C41BBC4658}" type="pres">
      <dgm:prSet presAssocID="{2E25B930-831F-4FB3-BFD6-FED986230792}" presName="composite" presStyleCnt="0"/>
      <dgm:spPr/>
    </dgm:pt>
    <dgm:pt modelId="{FF0A8EFB-95E1-4FAA-AAC4-60CA2842C963}" type="pres">
      <dgm:prSet presAssocID="{2E25B930-831F-4FB3-BFD6-FED986230792}" presName="parTx" presStyleLbl="alignNode1" presStyleIdx="3" presStyleCnt="4">
        <dgm:presLayoutVars>
          <dgm:chMax val="0"/>
          <dgm:chPref val="0"/>
          <dgm:bulletEnabled val="1"/>
        </dgm:presLayoutVars>
      </dgm:prSet>
      <dgm:spPr/>
      <dgm:t>
        <a:bodyPr/>
        <a:lstStyle/>
        <a:p>
          <a:endParaRPr lang="zh-TW" altLang="en-US"/>
        </a:p>
      </dgm:t>
    </dgm:pt>
    <dgm:pt modelId="{4A682D95-31FA-4544-89DB-1F8B6DFE873F}" type="pres">
      <dgm:prSet presAssocID="{2E25B930-831F-4FB3-BFD6-FED986230792}" presName="desTx" presStyleLbl="alignAccFollowNode1" presStyleIdx="3" presStyleCnt="4">
        <dgm:presLayoutVars>
          <dgm:bulletEnabled val="1"/>
        </dgm:presLayoutVars>
      </dgm:prSet>
      <dgm:spPr/>
      <dgm:t>
        <a:bodyPr/>
        <a:lstStyle/>
        <a:p>
          <a:endParaRPr lang="zh-TW" altLang="en-US"/>
        </a:p>
      </dgm:t>
    </dgm:pt>
  </dgm:ptLst>
  <dgm:cxnLst>
    <dgm:cxn modelId="{89A44AA3-9E0C-48D0-AA22-9A0511DCAD5D}" type="presOf" srcId="{2CFD15EF-6F53-4ED0-9FB1-95F84F681DFA}" destId="{D9D79491-028F-4C33-83E0-BA0F351E9E1A}" srcOrd="0" destOrd="1" presId="urn:microsoft.com/office/officeart/2005/8/layout/hList1"/>
    <dgm:cxn modelId="{7453E5FE-E635-4766-AD30-45E69E0AE196}" type="presOf" srcId="{BF4F50F7-DD84-41F3-BA32-050397BF06BA}" destId="{5E7B4718-F37C-4A40-A5F5-4BDA3BC5F028}" srcOrd="0" destOrd="0" presId="urn:microsoft.com/office/officeart/2005/8/layout/hList1"/>
    <dgm:cxn modelId="{44CEF2C9-041E-401F-904A-A1AC22ECFD91}" type="presOf" srcId="{963E39DA-F531-4DEE-BD3D-D3340861D0C2}" destId="{9BA75B45-8257-4684-A936-E92960CEB810}" srcOrd="0" destOrd="0" presId="urn:microsoft.com/office/officeart/2005/8/layout/hList1"/>
    <dgm:cxn modelId="{92BE5601-B945-4D39-BC8A-7A448B43504F}" type="presOf" srcId="{510AB7C8-943F-48E2-95F8-43E9ABF43FD4}" destId="{D9D79491-028F-4C33-83E0-BA0F351E9E1A}" srcOrd="0" destOrd="4" presId="urn:microsoft.com/office/officeart/2005/8/layout/hList1"/>
    <dgm:cxn modelId="{027A552E-33AB-4DD9-8645-38D190D45E38}" type="presOf" srcId="{B8AAE0AB-A75F-489A-8263-0798ED469890}" destId="{D9D79491-028F-4C33-83E0-BA0F351E9E1A}" srcOrd="0" destOrd="2" presId="urn:microsoft.com/office/officeart/2005/8/layout/hList1"/>
    <dgm:cxn modelId="{E3C2B7E4-53C9-4688-9CAA-20A4B245D2F7}" srcId="{CD5AB5EC-8EB5-494A-AB51-47EE977F4E53}" destId="{B6EF4B0C-86F7-4292-8AB9-59C3505079D6}" srcOrd="3" destOrd="0" parTransId="{9F70AD60-DC67-46FD-A990-3D3C7861A659}" sibTransId="{F5D7CAE2-D3F7-4031-A5C0-EDE6693CE7ED}"/>
    <dgm:cxn modelId="{4337E21F-720E-43A2-B15B-F0A8D1DEDD2C}" type="presOf" srcId="{CADBF6A0-EE8F-40AB-A838-4763D3F06D96}" destId="{952D5051-B731-43CA-BEA3-BB4B3DE9CEA7}" srcOrd="0" destOrd="0" presId="urn:microsoft.com/office/officeart/2005/8/layout/hList1"/>
    <dgm:cxn modelId="{EA9C9A41-B803-45D1-822C-84420B60A50B}" srcId="{01280D6E-66EA-4E16-B988-F2C1772974CE}" destId="{2E25B930-831F-4FB3-BFD6-FED986230792}" srcOrd="3" destOrd="0" parTransId="{9885474C-65C3-45FC-AD3D-07A5ABBB84B1}" sibTransId="{5CADE229-B761-41EC-859D-E6DE983A2E27}"/>
    <dgm:cxn modelId="{21F9AC97-87B5-4257-8FA8-40CF9DB041F4}" type="presOf" srcId="{0E768836-1E9B-4F12-BDCA-54582E987300}" destId="{D9D79491-028F-4C33-83E0-BA0F351E9E1A}" srcOrd="0" destOrd="0" presId="urn:microsoft.com/office/officeart/2005/8/layout/hList1"/>
    <dgm:cxn modelId="{EEF55082-AE1E-4FEE-BC06-3278DAF3AB12}" type="presOf" srcId="{77016312-79FD-47C1-B65B-39A9FD735A89}" destId="{4A682D95-31FA-4544-89DB-1F8B6DFE873F}" srcOrd="0" destOrd="0" presId="urn:microsoft.com/office/officeart/2005/8/layout/hList1"/>
    <dgm:cxn modelId="{D72A1978-6FD1-4081-9E11-8BFA9C3C4DB9}" type="presOf" srcId="{83C4D6F2-9DF3-46AC-BB35-A974A19EDAFC}" destId="{4A682D95-31FA-4544-89DB-1F8B6DFE873F}" srcOrd="0" destOrd="1" presId="urn:microsoft.com/office/officeart/2005/8/layout/hList1"/>
    <dgm:cxn modelId="{4D640A32-0793-46D3-B1E3-4391DB2FBD5C}" srcId="{C1F43B4F-FECF-4AE8-9CED-F28EB36E0E14}" destId="{DA5213EB-203D-4F65-A1DD-6E7A28805286}" srcOrd="1" destOrd="0" parTransId="{45C69B67-3790-4C4E-BD7F-D2AE6D05E0F1}" sibTransId="{708785F5-2336-45EA-9CF8-7DFB8EFB3CAE}"/>
    <dgm:cxn modelId="{39683488-92A8-49D1-98C6-BEC99C6506E2}" srcId="{BF4F50F7-DD84-41F3-BA32-050397BF06BA}" destId="{CADBF6A0-EE8F-40AB-A838-4763D3F06D96}" srcOrd="0" destOrd="0" parTransId="{58385B26-5199-42A3-B8B8-FBC8E3BC797E}" sibTransId="{0DD5B8F4-3720-48D1-A369-092C9CC9613A}"/>
    <dgm:cxn modelId="{AF1D0C01-E7D9-4D1C-AC92-581E163AEA5F}" type="presOf" srcId="{EDDEF7DA-9339-4BDB-9FB6-903D8D9D3CE8}" destId="{4A682D95-31FA-4544-89DB-1F8B6DFE873F}" srcOrd="0" destOrd="2" presId="urn:microsoft.com/office/officeart/2005/8/layout/hList1"/>
    <dgm:cxn modelId="{BC8CDCA6-96B1-430D-8239-2DFFCE62789F}" srcId="{CD5AB5EC-8EB5-494A-AB51-47EE977F4E53}" destId="{2CFD15EF-6F53-4ED0-9FB1-95F84F681DFA}" srcOrd="1" destOrd="0" parTransId="{CAA113A6-9D37-4A82-B11D-6FD0291EC3F5}" sibTransId="{6CB590EE-659D-4705-ACA6-8EF2FC7C03EC}"/>
    <dgm:cxn modelId="{F5FA4CAF-AB07-4731-A399-370DAA500752}" type="presOf" srcId="{01280D6E-66EA-4E16-B988-F2C1772974CE}" destId="{C79E5FC4-F27A-4285-A1AD-1090D6FA5550}" srcOrd="0" destOrd="0" presId="urn:microsoft.com/office/officeart/2005/8/layout/hList1"/>
    <dgm:cxn modelId="{B402A8E0-83F4-4BC7-ACDF-470E0181D57A}" srcId="{CD5AB5EC-8EB5-494A-AB51-47EE977F4E53}" destId="{0E768836-1E9B-4F12-BDCA-54582E987300}" srcOrd="0" destOrd="0" parTransId="{183A3E95-A6EC-472C-AD73-D487B6CE479E}" sibTransId="{B5507C2A-84FA-4380-AFFF-EA462E3B255C}"/>
    <dgm:cxn modelId="{52AFB052-2EE9-45AF-9CBA-649745E20F75}" type="presOf" srcId="{DA5213EB-203D-4F65-A1DD-6E7A28805286}" destId="{9BA75B45-8257-4684-A936-E92960CEB810}" srcOrd="0" destOrd="1" presId="urn:microsoft.com/office/officeart/2005/8/layout/hList1"/>
    <dgm:cxn modelId="{E1A9A975-86E0-49B8-9244-3442FED47235}" srcId="{2E25B930-831F-4FB3-BFD6-FED986230792}" destId="{EDDEF7DA-9339-4BDB-9FB6-903D8D9D3CE8}" srcOrd="2" destOrd="0" parTransId="{56E4A526-BC78-4E89-9C1C-2DAB9D2BF5F9}" sibTransId="{7FF3E961-E871-44F0-B8E8-44A0FF6A7CB4}"/>
    <dgm:cxn modelId="{572F5226-9510-4707-8936-14EC735052F2}" srcId="{BF4F50F7-DD84-41F3-BA32-050397BF06BA}" destId="{F772CBFC-E2FE-4743-B52D-F0CBCCB802DC}" srcOrd="1" destOrd="0" parTransId="{FEC248D4-6752-4B2C-B9D6-25966E76EB6E}" sibTransId="{72172D54-BB2F-457C-8DC5-AF302FBBCCCF}"/>
    <dgm:cxn modelId="{82CF3E42-7CD4-4255-8788-D6357729D867}" srcId="{2E25B930-831F-4FB3-BFD6-FED986230792}" destId="{77016312-79FD-47C1-B65B-39A9FD735A89}" srcOrd="0" destOrd="0" parTransId="{44217652-80BD-4AF4-A072-3E8B2FB015A1}" sibTransId="{15A76B5D-BF04-4280-9A37-C5B6137C2C42}"/>
    <dgm:cxn modelId="{29B8F10D-B8FE-49D5-9C62-B4AD485A8F51}" srcId="{2E25B930-831F-4FB3-BFD6-FED986230792}" destId="{83C4D6F2-9DF3-46AC-BB35-A974A19EDAFC}" srcOrd="1" destOrd="0" parTransId="{1854E583-6CDB-42BF-9511-551883F0383F}" sibTransId="{CA00B250-2E1F-4B86-8537-9050201990CA}"/>
    <dgm:cxn modelId="{69F03FC7-B2FB-4135-8D6D-79A0C474E6A8}" srcId="{01280D6E-66EA-4E16-B988-F2C1772974CE}" destId="{C1F43B4F-FECF-4AE8-9CED-F28EB36E0E14}" srcOrd="0" destOrd="0" parTransId="{8CEC8FC3-9FCD-4CE8-8949-45113C0AF3B9}" sibTransId="{9360013B-22B8-4886-89FB-6A779B643558}"/>
    <dgm:cxn modelId="{13B9C797-264D-437C-8A6E-597D863DA040}" type="presOf" srcId="{CD5AB5EC-8EB5-494A-AB51-47EE977F4E53}" destId="{2F90E991-D239-4067-A60A-19677393D366}" srcOrd="0" destOrd="0" presId="urn:microsoft.com/office/officeart/2005/8/layout/hList1"/>
    <dgm:cxn modelId="{1B2E724B-2A74-4DA8-9704-B5C20BDB7C72}" srcId="{C1F43B4F-FECF-4AE8-9CED-F28EB36E0E14}" destId="{963E39DA-F531-4DEE-BD3D-D3340861D0C2}" srcOrd="0" destOrd="0" parTransId="{3A03EA9A-E5BE-4CA3-91A0-098495B68638}" sibTransId="{979C648D-756B-46D4-AB5C-3851205F1EB0}"/>
    <dgm:cxn modelId="{80327CAC-AAB3-4B2D-93EE-D2FEB1F980D8}" srcId="{CD5AB5EC-8EB5-494A-AB51-47EE977F4E53}" destId="{B8AAE0AB-A75F-489A-8263-0798ED469890}" srcOrd="2" destOrd="0" parTransId="{BE45B796-4DD8-4D9E-8BF6-2925424096C7}" sibTransId="{57608C2E-2894-48E4-9DF2-F91EBD14ABD6}"/>
    <dgm:cxn modelId="{069AFB8C-82A6-43C2-B50F-FD6747B67642}" srcId="{CD5AB5EC-8EB5-494A-AB51-47EE977F4E53}" destId="{510AB7C8-943F-48E2-95F8-43E9ABF43FD4}" srcOrd="4" destOrd="0" parTransId="{64E9FC08-893D-4294-9F08-A2D0AA6539A5}" sibTransId="{A25E2FAE-9ADA-4B28-B9F3-46B50FF724B6}"/>
    <dgm:cxn modelId="{AD043B03-0AB6-4E20-A21D-517E71C534D4}" srcId="{01280D6E-66EA-4E16-B988-F2C1772974CE}" destId="{BF4F50F7-DD84-41F3-BA32-050397BF06BA}" srcOrd="2" destOrd="0" parTransId="{B2B0C6BF-0606-47F8-872B-48D9BB8020A4}" sibTransId="{2C89C0D7-9EB2-43D4-8091-47BC00CA1130}"/>
    <dgm:cxn modelId="{797DCCA3-5814-43CF-977B-23DE1376A716}" type="presOf" srcId="{2E25B930-831F-4FB3-BFD6-FED986230792}" destId="{FF0A8EFB-95E1-4FAA-AAC4-60CA2842C963}" srcOrd="0" destOrd="0" presId="urn:microsoft.com/office/officeart/2005/8/layout/hList1"/>
    <dgm:cxn modelId="{673A37E6-9037-468F-BEBD-40150C506AB5}" srcId="{01280D6E-66EA-4E16-B988-F2C1772974CE}" destId="{CD5AB5EC-8EB5-494A-AB51-47EE977F4E53}" srcOrd="1" destOrd="0" parTransId="{4C35C9DC-7238-405B-8417-B8470534E9DA}" sibTransId="{A227F735-E2FE-40F2-89B9-EFAA605F4602}"/>
    <dgm:cxn modelId="{38093FCC-0841-4CBF-9432-122C57BA1D0D}" srcId="{BF4F50F7-DD84-41F3-BA32-050397BF06BA}" destId="{4D575CDA-73CE-4E4B-8420-2D4071DA9A69}" srcOrd="2" destOrd="0" parTransId="{6CEEA360-7D3D-4C51-9BAA-14F6272E2760}" sibTransId="{784B2BF8-F1A1-471C-9841-E5D515BF8746}"/>
    <dgm:cxn modelId="{077242BC-5176-4C92-970C-D3EBC73E849D}" type="presOf" srcId="{4D575CDA-73CE-4E4B-8420-2D4071DA9A69}" destId="{952D5051-B731-43CA-BEA3-BB4B3DE9CEA7}" srcOrd="0" destOrd="2" presId="urn:microsoft.com/office/officeart/2005/8/layout/hList1"/>
    <dgm:cxn modelId="{1ACFF49C-5961-4C40-B68B-CBD10E45D453}" type="presOf" srcId="{B6EF4B0C-86F7-4292-8AB9-59C3505079D6}" destId="{D9D79491-028F-4C33-83E0-BA0F351E9E1A}" srcOrd="0" destOrd="3" presId="urn:microsoft.com/office/officeart/2005/8/layout/hList1"/>
    <dgm:cxn modelId="{4CCDCA06-C7F9-4E75-9635-F139840DE22E}" type="presOf" srcId="{F772CBFC-E2FE-4743-B52D-F0CBCCB802DC}" destId="{952D5051-B731-43CA-BEA3-BB4B3DE9CEA7}" srcOrd="0" destOrd="1" presId="urn:microsoft.com/office/officeart/2005/8/layout/hList1"/>
    <dgm:cxn modelId="{871C4E5F-8808-4BB4-91ED-9FBDFCCCC002}" type="presOf" srcId="{C1F43B4F-FECF-4AE8-9CED-F28EB36E0E14}" destId="{47134523-7BB1-45FB-8F9A-ACE633AE2869}" srcOrd="0" destOrd="0" presId="urn:microsoft.com/office/officeart/2005/8/layout/hList1"/>
    <dgm:cxn modelId="{E441EE93-58DD-4249-9474-098079215A25}" type="presParOf" srcId="{C79E5FC4-F27A-4285-A1AD-1090D6FA5550}" destId="{77D3D9F0-59AC-44F0-A2C1-C1AA0F59CEB0}" srcOrd="0" destOrd="0" presId="urn:microsoft.com/office/officeart/2005/8/layout/hList1"/>
    <dgm:cxn modelId="{F906FD37-830B-448F-B3BE-5EECE261FACB}" type="presParOf" srcId="{77D3D9F0-59AC-44F0-A2C1-C1AA0F59CEB0}" destId="{47134523-7BB1-45FB-8F9A-ACE633AE2869}" srcOrd="0" destOrd="0" presId="urn:microsoft.com/office/officeart/2005/8/layout/hList1"/>
    <dgm:cxn modelId="{D16B4D4A-FD30-4B1B-8D60-64DEB6107106}" type="presParOf" srcId="{77D3D9F0-59AC-44F0-A2C1-C1AA0F59CEB0}" destId="{9BA75B45-8257-4684-A936-E92960CEB810}" srcOrd="1" destOrd="0" presId="urn:microsoft.com/office/officeart/2005/8/layout/hList1"/>
    <dgm:cxn modelId="{25608BFC-BB4C-4011-A7B0-AA6325739800}" type="presParOf" srcId="{C79E5FC4-F27A-4285-A1AD-1090D6FA5550}" destId="{27995AAF-8A07-4CA5-AE5E-4B44C4F269AE}" srcOrd="1" destOrd="0" presId="urn:microsoft.com/office/officeart/2005/8/layout/hList1"/>
    <dgm:cxn modelId="{FFEBD78D-A99D-4FD7-8A1E-72EFAE3A8BA3}" type="presParOf" srcId="{C79E5FC4-F27A-4285-A1AD-1090D6FA5550}" destId="{A6C80134-89B5-4566-9BED-BE89BE980674}" srcOrd="2" destOrd="0" presId="urn:microsoft.com/office/officeart/2005/8/layout/hList1"/>
    <dgm:cxn modelId="{A10B371A-44B4-4C50-8369-E9E435D55092}" type="presParOf" srcId="{A6C80134-89B5-4566-9BED-BE89BE980674}" destId="{2F90E991-D239-4067-A60A-19677393D366}" srcOrd="0" destOrd="0" presId="urn:microsoft.com/office/officeart/2005/8/layout/hList1"/>
    <dgm:cxn modelId="{A194E8AC-8380-4BDB-BF8D-8C6EEFE284D2}" type="presParOf" srcId="{A6C80134-89B5-4566-9BED-BE89BE980674}" destId="{D9D79491-028F-4C33-83E0-BA0F351E9E1A}" srcOrd="1" destOrd="0" presId="urn:microsoft.com/office/officeart/2005/8/layout/hList1"/>
    <dgm:cxn modelId="{D6039999-BB00-417C-A120-2ED841B7EB85}" type="presParOf" srcId="{C79E5FC4-F27A-4285-A1AD-1090D6FA5550}" destId="{D1C3935F-1AB2-4BE0-9600-92FC2A1C2699}" srcOrd="3" destOrd="0" presId="urn:microsoft.com/office/officeart/2005/8/layout/hList1"/>
    <dgm:cxn modelId="{9FF8F795-D1F1-4102-9399-A1A7B7FF0692}" type="presParOf" srcId="{C79E5FC4-F27A-4285-A1AD-1090D6FA5550}" destId="{78268B95-DB36-4F64-A37F-F70736611C3A}" srcOrd="4" destOrd="0" presId="urn:microsoft.com/office/officeart/2005/8/layout/hList1"/>
    <dgm:cxn modelId="{17626DC7-5A5A-482E-99FD-4BB2D16371E0}" type="presParOf" srcId="{78268B95-DB36-4F64-A37F-F70736611C3A}" destId="{5E7B4718-F37C-4A40-A5F5-4BDA3BC5F028}" srcOrd="0" destOrd="0" presId="urn:microsoft.com/office/officeart/2005/8/layout/hList1"/>
    <dgm:cxn modelId="{D753C577-1628-45D1-B3FB-F742FC0CCA3E}" type="presParOf" srcId="{78268B95-DB36-4F64-A37F-F70736611C3A}" destId="{952D5051-B731-43CA-BEA3-BB4B3DE9CEA7}" srcOrd="1" destOrd="0" presId="urn:microsoft.com/office/officeart/2005/8/layout/hList1"/>
    <dgm:cxn modelId="{4684C9FB-48D1-4D7D-8D22-DBDA85B32FFD}" type="presParOf" srcId="{C79E5FC4-F27A-4285-A1AD-1090D6FA5550}" destId="{985B4CB5-D867-4E15-88D3-301EE2EFC908}" srcOrd="5" destOrd="0" presId="urn:microsoft.com/office/officeart/2005/8/layout/hList1"/>
    <dgm:cxn modelId="{4A046CC6-ABC9-40EE-91CA-7D130B9D40DF}" type="presParOf" srcId="{C79E5FC4-F27A-4285-A1AD-1090D6FA5550}" destId="{4F2AC290-51CB-4F1E-A07C-24C41BBC4658}" srcOrd="6" destOrd="0" presId="urn:microsoft.com/office/officeart/2005/8/layout/hList1"/>
    <dgm:cxn modelId="{FC7403EE-6A13-4A53-A6B5-84F89F2F50A0}" type="presParOf" srcId="{4F2AC290-51CB-4F1E-A07C-24C41BBC4658}" destId="{FF0A8EFB-95E1-4FAA-AAC4-60CA2842C963}" srcOrd="0" destOrd="0" presId="urn:microsoft.com/office/officeart/2005/8/layout/hList1"/>
    <dgm:cxn modelId="{0D852125-6EE1-4652-B73B-1CF5F18264C9}" type="presParOf" srcId="{4F2AC290-51CB-4F1E-A07C-24C41BBC4658}" destId="{4A682D95-31FA-4544-89DB-1F8B6DFE87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5591841-95CA-49F7-B3A7-966240BC3AB3}" type="doc">
      <dgm:prSet loTypeId="urn:microsoft.com/office/officeart/2005/8/layout/radial3" loCatId="cycle" qsTypeId="urn:microsoft.com/office/officeart/2005/8/quickstyle/3d2" qsCatId="3D" csTypeId="urn:microsoft.com/office/officeart/2005/8/colors/colorful2" csCatId="colorful" phldr="1"/>
      <dgm:spPr/>
      <dgm:t>
        <a:bodyPr/>
        <a:lstStyle/>
        <a:p>
          <a:endParaRPr lang="zh-TW" altLang="en-US"/>
        </a:p>
      </dgm:t>
    </dgm:pt>
    <dgm:pt modelId="{3C7E9353-E62B-4758-85E2-47D5E6DBBB81}">
      <dgm:prSet phldrT="[文字]"/>
      <dgm:spPr>
        <a:solidFill>
          <a:srgbClr val="FF5050"/>
        </a:solidFill>
      </dgm:spPr>
      <dgm:t>
        <a:bodyPr/>
        <a:lstStyle/>
        <a:p>
          <a:r>
            <a:rPr lang="zh-TW" altLang="en-US" b="1" dirty="0" smtClean="0">
              <a:latin typeface="微軟正黑體" pitchFamily="34" charset="-120"/>
              <a:ea typeface="微軟正黑體" pitchFamily="34" charset="-120"/>
            </a:rPr>
            <a:t>升學</a:t>
          </a:r>
          <a:endParaRPr lang="zh-TW" altLang="en-US" b="1" dirty="0">
            <a:latin typeface="微軟正黑體" pitchFamily="34" charset="-120"/>
            <a:ea typeface="微軟正黑體" pitchFamily="34" charset="-120"/>
          </a:endParaRPr>
        </a:p>
      </dgm:t>
    </dgm:pt>
    <dgm:pt modelId="{93B076E2-C77D-4490-B004-5E5089226DE7}" type="parTrans" cxnId="{D54A108B-33BB-4844-855C-7CB6C1900D55}">
      <dgm:prSet/>
      <dgm:spPr/>
      <dgm:t>
        <a:bodyPr/>
        <a:lstStyle/>
        <a:p>
          <a:endParaRPr lang="zh-TW" altLang="en-US"/>
        </a:p>
      </dgm:t>
    </dgm:pt>
    <dgm:pt modelId="{1BF20C1F-B133-458C-82C6-01E4530123AE}" type="sibTrans" cxnId="{D54A108B-33BB-4844-855C-7CB6C1900D55}">
      <dgm:prSet/>
      <dgm:spPr/>
      <dgm:t>
        <a:bodyPr/>
        <a:lstStyle/>
        <a:p>
          <a:endParaRPr lang="zh-TW" altLang="en-US"/>
        </a:p>
      </dgm:t>
    </dgm:pt>
    <dgm:pt modelId="{D45928B1-190A-45CF-978E-37BE0B025C78}">
      <dgm:prSet phldrT="[文字]"/>
      <dgm:spPr>
        <a:solidFill>
          <a:srgbClr val="92D050"/>
        </a:solidFill>
      </dgm:spPr>
      <dgm:t>
        <a:bodyPr/>
        <a:lstStyle/>
        <a:p>
          <a:r>
            <a:rPr lang="zh-TW" altLang="en-US" b="1" dirty="0" smtClean="0">
              <a:latin typeface="微軟正黑體" pitchFamily="34" charset="-120"/>
              <a:ea typeface="微軟正黑體" pitchFamily="34" charset="-120"/>
            </a:rPr>
            <a:t>繁星</a:t>
          </a:r>
          <a:endParaRPr lang="zh-TW" altLang="en-US" b="1" dirty="0">
            <a:latin typeface="微軟正黑體" pitchFamily="34" charset="-120"/>
            <a:ea typeface="微軟正黑體" pitchFamily="34" charset="-120"/>
          </a:endParaRPr>
        </a:p>
      </dgm:t>
    </dgm:pt>
    <dgm:pt modelId="{08EBC569-74AD-4831-8228-18F084B3E4CC}" type="parTrans" cxnId="{89C23474-1A73-4D78-A1AA-5638486FC828}">
      <dgm:prSet/>
      <dgm:spPr/>
      <dgm:t>
        <a:bodyPr/>
        <a:lstStyle/>
        <a:p>
          <a:endParaRPr lang="zh-TW" altLang="en-US"/>
        </a:p>
      </dgm:t>
    </dgm:pt>
    <dgm:pt modelId="{E092B2BA-B479-48FE-9738-6D7C2946FF05}" type="sibTrans" cxnId="{89C23474-1A73-4D78-A1AA-5638486FC828}">
      <dgm:prSet/>
      <dgm:spPr/>
      <dgm:t>
        <a:bodyPr/>
        <a:lstStyle/>
        <a:p>
          <a:endParaRPr lang="zh-TW" altLang="en-US"/>
        </a:p>
      </dgm:t>
    </dgm:pt>
    <dgm:pt modelId="{5833B3C7-9754-4796-BE26-0A3B3467C223}">
      <dgm:prSet phldrT="[文字]"/>
      <dgm:spPr>
        <a:solidFill>
          <a:srgbClr val="00B0F0"/>
        </a:solidFill>
      </dgm:spPr>
      <dgm:t>
        <a:bodyPr/>
        <a:lstStyle/>
        <a:p>
          <a:r>
            <a:rPr lang="zh-TW" altLang="en-US" b="1" dirty="0" smtClean="0">
              <a:latin typeface="微軟正黑體" pitchFamily="34" charset="-120"/>
              <a:ea typeface="微軟正黑體" pitchFamily="34" charset="-120"/>
            </a:rPr>
            <a:t>技優</a:t>
          </a:r>
          <a:endParaRPr lang="zh-TW" altLang="en-US" b="1" dirty="0">
            <a:latin typeface="微軟正黑體" pitchFamily="34" charset="-120"/>
            <a:ea typeface="微軟正黑體" pitchFamily="34" charset="-120"/>
          </a:endParaRPr>
        </a:p>
      </dgm:t>
    </dgm:pt>
    <dgm:pt modelId="{CFB74D55-D0CC-40BE-BFB5-EAE26F78BB21}" type="parTrans" cxnId="{7DA1BBF4-421C-4BA1-BE11-F559EC7C48D1}">
      <dgm:prSet/>
      <dgm:spPr/>
      <dgm:t>
        <a:bodyPr/>
        <a:lstStyle/>
        <a:p>
          <a:endParaRPr lang="zh-TW" altLang="en-US"/>
        </a:p>
      </dgm:t>
    </dgm:pt>
    <dgm:pt modelId="{2C337188-C44B-497F-B347-970A1BFE30EB}" type="sibTrans" cxnId="{7DA1BBF4-421C-4BA1-BE11-F559EC7C48D1}">
      <dgm:prSet/>
      <dgm:spPr/>
      <dgm:t>
        <a:bodyPr/>
        <a:lstStyle/>
        <a:p>
          <a:endParaRPr lang="zh-TW" altLang="en-US"/>
        </a:p>
      </dgm:t>
    </dgm:pt>
    <dgm:pt modelId="{7CE73456-0CDD-4BC7-8527-0C91E4D7059E}">
      <dgm:prSet phldrT="[文字]"/>
      <dgm:spPr>
        <a:solidFill>
          <a:schemeClr val="accent6">
            <a:lumMod val="40000"/>
            <a:lumOff val="60000"/>
          </a:schemeClr>
        </a:solidFill>
      </dgm:spPr>
      <dgm:t>
        <a:bodyPr/>
        <a:lstStyle/>
        <a:p>
          <a:r>
            <a:rPr lang="zh-TW" altLang="en-US" b="1" dirty="0" smtClean="0">
              <a:latin typeface="微軟正黑體" pitchFamily="34" charset="-120"/>
              <a:ea typeface="微軟正黑體" pitchFamily="34" charset="-120"/>
            </a:rPr>
            <a:t>分發</a:t>
          </a:r>
          <a:endParaRPr lang="zh-TW" altLang="en-US" b="1" dirty="0">
            <a:latin typeface="微軟正黑體" pitchFamily="34" charset="-120"/>
            <a:ea typeface="微軟正黑體" pitchFamily="34" charset="-120"/>
          </a:endParaRPr>
        </a:p>
      </dgm:t>
    </dgm:pt>
    <dgm:pt modelId="{5E8D2CCE-2C88-40ED-8653-DF8DA7494836}" type="parTrans" cxnId="{728DA094-A6BF-4BF8-8101-7467D2FE14E5}">
      <dgm:prSet/>
      <dgm:spPr/>
      <dgm:t>
        <a:bodyPr/>
        <a:lstStyle/>
        <a:p>
          <a:endParaRPr lang="zh-TW" altLang="en-US"/>
        </a:p>
      </dgm:t>
    </dgm:pt>
    <dgm:pt modelId="{0C6EC1C0-27FD-4797-AB99-1A25E38EEE34}" type="sibTrans" cxnId="{728DA094-A6BF-4BF8-8101-7467D2FE14E5}">
      <dgm:prSet/>
      <dgm:spPr/>
      <dgm:t>
        <a:bodyPr/>
        <a:lstStyle/>
        <a:p>
          <a:endParaRPr lang="zh-TW" altLang="en-US"/>
        </a:p>
      </dgm:t>
    </dgm:pt>
    <dgm:pt modelId="{05D73161-7F71-4BEC-B27F-36DAEDC957FA}">
      <dgm:prSet phldrT="[文字]"/>
      <dgm:spPr>
        <a:solidFill>
          <a:srgbClr val="FF9900"/>
        </a:solidFill>
      </dgm:spPr>
      <dgm:t>
        <a:bodyPr/>
        <a:lstStyle/>
        <a:p>
          <a:r>
            <a:rPr lang="zh-TW" altLang="en-US" b="1" dirty="0" smtClean="0">
              <a:latin typeface="微軟正黑體" pitchFamily="34" charset="-120"/>
              <a:ea typeface="微軟正黑體" pitchFamily="34" charset="-120"/>
            </a:rPr>
            <a:t>甄選</a:t>
          </a:r>
          <a:endParaRPr lang="zh-TW" altLang="en-US" b="1" dirty="0">
            <a:latin typeface="微軟正黑體" pitchFamily="34" charset="-120"/>
            <a:ea typeface="微軟正黑體" pitchFamily="34" charset="-120"/>
          </a:endParaRPr>
        </a:p>
      </dgm:t>
    </dgm:pt>
    <dgm:pt modelId="{7154F954-4522-4CEA-80DE-0574AB8B670A}" type="parTrans" cxnId="{CDF00B01-20B6-42D5-9F67-7D46A43CCA4C}">
      <dgm:prSet/>
      <dgm:spPr/>
      <dgm:t>
        <a:bodyPr/>
        <a:lstStyle/>
        <a:p>
          <a:endParaRPr lang="zh-TW" altLang="en-US"/>
        </a:p>
      </dgm:t>
    </dgm:pt>
    <dgm:pt modelId="{608C6305-54D9-4E8E-8D76-09069760B34B}" type="sibTrans" cxnId="{CDF00B01-20B6-42D5-9F67-7D46A43CCA4C}">
      <dgm:prSet/>
      <dgm:spPr/>
      <dgm:t>
        <a:bodyPr/>
        <a:lstStyle/>
        <a:p>
          <a:endParaRPr lang="zh-TW" altLang="en-US"/>
        </a:p>
      </dgm:t>
    </dgm:pt>
    <dgm:pt modelId="{169A267C-4BAE-45EC-B01D-8C66B2EE45B7}" type="pres">
      <dgm:prSet presAssocID="{25591841-95CA-49F7-B3A7-966240BC3AB3}" presName="composite" presStyleCnt="0">
        <dgm:presLayoutVars>
          <dgm:chMax val="1"/>
          <dgm:dir/>
          <dgm:resizeHandles val="exact"/>
        </dgm:presLayoutVars>
      </dgm:prSet>
      <dgm:spPr/>
      <dgm:t>
        <a:bodyPr/>
        <a:lstStyle/>
        <a:p>
          <a:endParaRPr lang="zh-TW" altLang="en-US"/>
        </a:p>
      </dgm:t>
    </dgm:pt>
    <dgm:pt modelId="{894770B9-D818-4493-AD12-ED920D7916B2}" type="pres">
      <dgm:prSet presAssocID="{25591841-95CA-49F7-B3A7-966240BC3AB3}" presName="radial" presStyleCnt="0">
        <dgm:presLayoutVars>
          <dgm:animLvl val="ctr"/>
        </dgm:presLayoutVars>
      </dgm:prSet>
      <dgm:spPr/>
    </dgm:pt>
    <dgm:pt modelId="{A6B3E60A-4C7D-4D94-A217-2D56F4D000B4}" type="pres">
      <dgm:prSet presAssocID="{3C7E9353-E62B-4758-85E2-47D5E6DBBB81}" presName="centerShape" presStyleLbl="vennNode1" presStyleIdx="0" presStyleCnt="5"/>
      <dgm:spPr/>
      <dgm:t>
        <a:bodyPr/>
        <a:lstStyle/>
        <a:p>
          <a:endParaRPr lang="zh-TW" altLang="en-US"/>
        </a:p>
      </dgm:t>
    </dgm:pt>
    <dgm:pt modelId="{A29E26A8-5605-4158-8FA7-5B130B357750}" type="pres">
      <dgm:prSet presAssocID="{D45928B1-190A-45CF-978E-37BE0B025C78}" presName="node" presStyleLbl="vennNode1" presStyleIdx="1" presStyleCnt="5">
        <dgm:presLayoutVars>
          <dgm:bulletEnabled val="1"/>
        </dgm:presLayoutVars>
      </dgm:prSet>
      <dgm:spPr/>
      <dgm:t>
        <a:bodyPr/>
        <a:lstStyle/>
        <a:p>
          <a:endParaRPr lang="zh-TW" altLang="en-US"/>
        </a:p>
      </dgm:t>
    </dgm:pt>
    <dgm:pt modelId="{4AC2D9CA-6628-4DF7-ACB1-C2936608A2B0}" type="pres">
      <dgm:prSet presAssocID="{5833B3C7-9754-4796-BE26-0A3B3467C223}" presName="node" presStyleLbl="vennNode1" presStyleIdx="2" presStyleCnt="5">
        <dgm:presLayoutVars>
          <dgm:bulletEnabled val="1"/>
        </dgm:presLayoutVars>
      </dgm:prSet>
      <dgm:spPr/>
      <dgm:t>
        <a:bodyPr/>
        <a:lstStyle/>
        <a:p>
          <a:endParaRPr lang="zh-TW" altLang="en-US"/>
        </a:p>
      </dgm:t>
    </dgm:pt>
    <dgm:pt modelId="{45EAC406-2996-4922-B94B-C73F378C3A0F}" type="pres">
      <dgm:prSet presAssocID="{7CE73456-0CDD-4BC7-8527-0C91E4D7059E}" presName="node" presStyleLbl="vennNode1" presStyleIdx="3" presStyleCnt="5">
        <dgm:presLayoutVars>
          <dgm:bulletEnabled val="1"/>
        </dgm:presLayoutVars>
      </dgm:prSet>
      <dgm:spPr/>
      <dgm:t>
        <a:bodyPr/>
        <a:lstStyle/>
        <a:p>
          <a:endParaRPr lang="zh-TW" altLang="en-US"/>
        </a:p>
      </dgm:t>
    </dgm:pt>
    <dgm:pt modelId="{3F595FE7-DD6E-4E4A-A3D5-6A7A695EFE64}" type="pres">
      <dgm:prSet presAssocID="{05D73161-7F71-4BEC-B27F-36DAEDC957FA}" presName="node" presStyleLbl="vennNode1" presStyleIdx="4" presStyleCnt="5">
        <dgm:presLayoutVars>
          <dgm:bulletEnabled val="1"/>
        </dgm:presLayoutVars>
      </dgm:prSet>
      <dgm:spPr/>
      <dgm:t>
        <a:bodyPr/>
        <a:lstStyle/>
        <a:p>
          <a:endParaRPr lang="zh-TW" altLang="en-US"/>
        </a:p>
      </dgm:t>
    </dgm:pt>
  </dgm:ptLst>
  <dgm:cxnLst>
    <dgm:cxn modelId="{1FA6B488-4068-428C-9AD8-94C46FFCA3FA}" type="presOf" srcId="{5833B3C7-9754-4796-BE26-0A3B3467C223}" destId="{4AC2D9CA-6628-4DF7-ACB1-C2936608A2B0}" srcOrd="0" destOrd="0" presId="urn:microsoft.com/office/officeart/2005/8/layout/radial3"/>
    <dgm:cxn modelId="{7DA1BBF4-421C-4BA1-BE11-F559EC7C48D1}" srcId="{3C7E9353-E62B-4758-85E2-47D5E6DBBB81}" destId="{5833B3C7-9754-4796-BE26-0A3B3467C223}" srcOrd="1" destOrd="0" parTransId="{CFB74D55-D0CC-40BE-BFB5-EAE26F78BB21}" sibTransId="{2C337188-C44B-497F-B347-970A1BFE30EB}"/>
    <dgm:cxn modelId="{5780413C-A408-4436-B387-CCC17E894957}" type="presOf" srcId="{05D73161-7F71-4BEC-B27F-36DAEDC957FA}" destId="{3F595FE7-DD6E-4E4A-A3D5-6A7A695EFE64}" srcOrd="0" destOrd="0" presId="urn:microsoft.com/office/officeart/2005/8/layout/radial3"/>
    <dgm:cxn modelId="{66E93043-D1B8-498F-A0E8-18C0C59502F6}" type="presOf" srcId="{25591841-95CA-49F7-B3A7-966240BC3AB3}" destId="{169A267C-4BAE-45EC-B01D-8C66B2EE45B7}" srcOrd="0" destOrd="0" presId="urn:microsoft.com/office/officeart/2005/8/layout/radial3"/>
    <dgm:cxn modelId="{CDF00B01-20B6-42D5-9F67-7D46A43CCA4C}" srcId="{3C7E9353-E62B-4758-85E2-47D5E6DBBB81}" destId="{05D73161-7F71-4BEC-B27F-36DAEDC957FA}" srcOrd="3" destOrd="0" parTransId="{7154F954-4522-4CEA-80DE-0574AB8B670A}" sibTransId="{608C6305-54D9-4E8E-8D76-09069760B34B}"/>
    <dgm:cxn modelId="{728DA094-A6BF-4BF8-8101-7467D2FE14E5}" srcId="{3C7E9353-E62B-4758-85E2-47D5E6DBBB81}" destId="{7CE73456-0CDD-4BC7-8527-0C91E4D7059E}" srcOrd="2" destOrd="0" parTransId="{5E8D2CCE-2C88-40ED-8653-DF8DA7494836}" sibTransId="{0C6EC1C0-27FD-4797-AB99-1A25E38EEE34}"/>
    <dgm:cxn modelId="{D54A108B-33BB-4844-855C-7CB6C1900D55}" srcId="{25591841-95CA-49F7-B3A7-966240BC3AB3}" destId="{3C7E9353-E62B-4758-85E2-47D5E6DBBB81}" srcOrd="0" destOrd="0" parTransId="{93B076E2-C77D-4490-B004-5E5089226DE7}" sibTransId="{1BF20C1F-B133-458C-82C6-01E4530123AE}"/>
    <dgm:cxn modelId="{89C23474-1A73-4D78-A1AA-5638486FC828}" srcId="{3C7E9353-E62B-4758-85E2-47D5E6DBBB81}" destId="{D45928B1-190A-45CF-978E-37BE0B025C78}" srcOrd="0" destOrd="0" parTransId="{08EBC569-74AD-4831-8228-18F084B3E4CC}" sibTransId="{E092B2BA-B479-48FE-9738-6D7C2946FF05}"/>
    <dgm:cxn modelId="{6B31DFED-2D5E-45B8-83E9-73B128DC2484}" type="presOf" srcId="{D45928B1-190A-45CF-978E-37BE0B025C78}" destId="{A29E26A8-5605-4158-8FA7-5B130B357750}" srcOrd="0" destOrd="0" presId="urn:microsoft.com/office/officeart/2005/8/layout/radial3"/>
    <dgm:cxn modelId="{E4982F4C-189B-4B05-B001-C0F640BF53C0}" type="presOf" srcId="{3C7E9353-E62B-4758-85E2-47D5E6DBBB81}" destId="{A6B3E60A-4C7D-4D94-A217-2D56F4D000B4}" srcOrd="0" destOrd="0" presId="urn:microsoft.com/office/officeart/2005/8/layout/radial3"/>
    <dgm:cxn modelId="{C414AF32-B867-4A2E-98C4-DF8641506BE6}" type="presOf" srcId="{7CE73456-0CDD-4BC7-8527-0C91E4D7059E}" destId="{45EAC406-2996-4922-B94B-C73F378C3A0F}" srcOrd="0" destOrd="0" presId="urn:microsoft.com/office/officeart/2005/8/layout/radial3"/>
    <dgm:cxn modelId="{027FB9FC-AD34-4C7D-BC2C-D987381FD28F}" type="presParOf" srcId="{169A267C-4BAE-45EC-B01D-8C66B2EE45B7}" destId="{894770B9-D818-4493-AD12-ED920D7916B2}" srcOrd="0" destOrd="0" presId="urn:microsoft.com/office/officeart/2005/8/layout/radial3"/>
    <dgm:cxn modelId="{72DF2564-C0DB-4A76-A5CE-C1ACA586737B}" type="presParOf" srcId="{894770B9-D818-4493-AD12-ED920D7916B2}" destId="{A6B3E60A-4C7D-4D94-A217-2D56F4D000B4}" srcOrd="0" destOrd="0" presId="urn:microsoft.com/office/officeart/2005/8/layout/radial3"/>
    <dgm:cxn modelId="{AFFFA5E6-70C5-4E59-A83D-9653C3DA5DBE}" type="presParOf" srcId="{894770B9-D818-4493-AD12-ED920D7916B2}" destId="{A29E26A8-5605-4158-8FA7-5B130B357750}" srcOrd="1" destOrd="0" presId="urn:microsoft.com/office/officeart/2005/8/layout/radial3"/>
    <dgm:cxn modelId="{BD1A816D-28B5-4C01-A988-E296846F84B8}" type="presParOf" srcId="{894770B9-D818-4493-AD12-ED920D7916B2}" destId="{4AC2D9CA-6628-4DF7-ACB1-C2936608A2B0}" srcOrd="2" destOrd="0" presId="urn:microsoft.com/office/officeart/2005/8/layout/radial3"/>
    <dgm:cxn modelId="{2DA48E9D-CB9B-4A92-AA2D-952877463BC5}" type="presParOf" srcId="{894770B9-D818-4493-AD12-ED920D7916B2}" destId="{45EAC406-2996-4922-B94B-C73F378C3A0F}" srcOrd="3" destOrd="0" presId="urn:microsoft.com/office/officeart/2005/8/layout/radial3"/>
    <dgm:cxn modelId="{E346BBB3-C504-4A62-9BEC-C9BCE52592AC}" type="presParOf" srcId="{894770B9-D818-4493-AD12-ED920D7916B2}" destId="{3F595FE7-DD6E-4E4A-A3D5-6A7A695EFE6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FBEA49F-37E3-485A-A4CE-D606F504666A}"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zh-TW" altLang="en-US"/>
        </a:p>
      </dgm:t>
    </dgm:pt>
    <dgm:pt modelId="{52E2EEA8-52F1-4059-92FC-35BE77BE557B}">
      <dgm:prSet phldrT="[文字]"/>
      <dgm:spPr/>
      <dgm:t>
        <a:bodyPr/>
        <a:lstStyle/>
        <a:p>
          <a:r>
            <a:rPr lang="zh-TW" altLang="en-US" b="1" dirty="0" smtClean="0"/>
            <a:t>第 一階段</a:t>
          </a:r>
          <a:endParaRPr lang="zh-TW" altLang="en-US" b="1" dirty="0"/>
        </a:p>
      </dgm:t>
    </dgm:pt>
    <dgm:pt modelId="{28C6BAAC-9F63-4C72-B9AF-224167D54718}" type="parTrans" cxnId="{4D53ED57-5932-47B6-ABC4-8D7685067F29}">
      <dgm:prSet/>
      <dgm:spPr/>
      <dgm:t>
        <a:bodyPr/>
        <a:lstStyle/>
        <a:p>
          <a:endParaRPr lang="zh-TW" altLang="en-US"/>
        </a:p>
      </dgm:t>
    </dgm:pt>
    <dgm:pt modelId="{7743BD8C-2885-44C5-9E19-285C42A2113A}" type="sibTrans" cxnId="{4D53ED57-5932-47B6-ABC4-8D7685067F29}">
      <dgm:prSet/>
      <dgm:spPr/>
      <dgm:t>
        <a:bodyPr/>
        <a:lstStyle/>
        <a:p>
          <a:endParaRPr lang="zh-TW" altLang="en-US"/>
        </a:p>
      </dgm:t>
    </dgm:pt>
    <dgm:pt modelId="{520597F3-9308-430A-B9A3-C42856041E1D}">
      <dgm:prSet phldrT="[文字]"/>
      <dgm:spPr/>
      <dgm:t>
        <a:bodyPr/>
        <a:lstStyle/>
        <a:p>
          <a:r>
            <a:rPr lang="zh-TW" altLang="en-US" dirty="0" smtClean="0"/>
            <a:t>統測成績篩選倍率</a:t>
          </a:r>
          <a:endParaRPr lang="zh-TW" altLang="en-US" dirty="0"/>
        </a:p>
      </dgm:t>
    </dgm:pt>
    <dgm:pt modelId="{10D077A2-232E-4206-9663-9837FD46B2EB}" type="parTrans" cxnId="{C1EDEF44-ED6C-4A9D-A7FD-FBA1CFCCB982}">
      <dgm:prSet/>
      <dgm:spPr/>
      <dgm:t>
        <a:bodyPr/>
        <a:lstStyle/>
        <a:p>
          <a:endParaRPr lang="zh-TW" altLang="en-US"/>
        </a:p>
      </dgm:t>
    </dgm:pt>
    <dgm:pt modelId="{004A2C3D-4036-4D63-BA4E-31F9A6463DBA}" type="sibTrans" cxnId="{C1EDEF44-ED6C-4A9D-A7FD-FBA1CFCCB982}">
      <dgm:prSet/>
      <dgm:spPr/>
      <dgm:t>
        <a:bodyPr/>
        <a:lstStyle/>
        <a:p>
          <a:endParaRPr lang="zh-TW" altLang="en-US"/>
        </a:p>
      </dgm:t>
    </dgm:pt>
    <dgm:pt modelId="{76608073-80D8-4B6E-B7EC-3A280BCDDCD5}">
      <dgm:prSet phldrT="[文字]"/>
      <dgm:spPr/>
      <dgm:t>
        <a:bodyPr/>
        <a:lstStyle/>
        <a:p>
          <a:r>
            <a:rPr lang="zh-TW" altLang="en-US" b="1" dirty="0" smtClean="0"/>
            <a:t>第二階段</a:t>
          </a:r>
          <a:endParaRPr lang="zh-TW" altLang="en-US" b="1" dirty="0"/>
        </a:p>
      </dgm:t>
    </dgm:pt>
    <dgm:pt modelId="{557B4026-5B5B-4240-8B48-383516DA04E7}" type="parTrans" cxnId="{0F4074F4-DBF1-47A8-A393-FBF487751D21}">
      <dgm:prSet/>
      <dgm:spPr/>
      <dgm:t>
        <a:bodyPr/>
        <a:lstStyle/>
        <a:p>
          <a:endParaRPr lang="zh-TW" altLang="en-US"/>
        </a:p>
      </dgm:t>
    </dgm:pt>
    <dgm:pt modelId="{4A88625A-9FD2-427A-B22D-7E3979106D90}" type="sibTrans" cxnId="{0F4074F4-DBF1-47A8-A393-FBF487751D21}">
      <dgm:prSet/>
      <dgm:spPr/>
      <dgm:t>
        <a:bodyPr/>
        <a:lstStyle/>
        <a:p>
          <a:endParaRPr lang="zh-TW" altLang="en-US"/>
        </a:p>
      </dgm:t>
    </dgm:pt>
    <dgm:pt modelId="{9E285648-6475-4F58-922A-2DE132FC8AB6}">
      <dgm:prSet phldrT="[文字]"/>
      <dgm:spPr/>
      <dgm:t>
        <a:bodyPr/>
        <a:lstStyle/>
        <a:p>
          <a:r>
            <a:rPr lang="zh-TW" altLang="en-US" dirty="0" smtClean="0"/>
            <a:t>面試</a:t>
          </a:r>
          <a:endParaRPr lang="zh-TW" altLang="en-US" dirty="0"/>
        </a:p>
      </dgm:t>
    </dgm:pt>
    <dgm:pt modelId="{C7470B2F-E52A-4B4A-92EC-4FBAAF96E7E9}" type="parTrans" cxnId="{A90622D4-EF65-4A4C-91EC-79DC4F240698}">
      <dgm:prSet/>
      <dgm:spPr/>
      <dgm:t>
        <a:bodyPr/>
        <a:lstStyle/>
        <a:p>
          <a:endParaRPr lang="zh-TW" altLang="en-US"/>
        </a:p>
      </dgm:t>
    </dgm:pt>
    <dgm:pt modelId="{BA62FEB7-FE66-4D30-860C-3F1C4D57DB56}" type="sibTrans" cxnId="{A90622D4-EF65-4A4C-91EC-79DC4F240698}">
      <dgm:prSet/>
      <dgm:spPr/>
      <dgm:t>
        <a:bodyPr/>
        <a:lstStyle/>
        <a:p>
          <a:endParaRPr lang="zh-TW" altLang="en-US"/>
        </a:p>
      </dgm:t>
    </dgm:pt>
    <dgm:pt modelId="{7D763571-C27E-40BD-80BC-EC14A355148B}">
      <dgm:prSet phldrT="[文字]"/>
      <dgm:spPr/>
      <dgm:t>
        <a:bodyPr/>
        <a:lstStyle/>
        <a:p>
          <a:r>
            <a:rPr lang="zh-TW" altLang="en-US" dirty="0" smtClean="0"/>
            <a:t>書審資料</a:t>
          </a:r>
          <a:r>
            <a:rPr lang="en-US" altLang="zh-TW" dirty="0" smtClean="0"/>
            <a:t>(106</a:t>
          </a:r>
          <a:r>
            <a:rPr lang="zh-TW" altLang="en-US" dirty="0" smtClean="0"/>
            <a:t>年以電子檔上傳</a:t>
          </a:r>
          <a:r>
            <a:rPr lang="en-US" altLang="zh-TW" dirty="0" smtClean="0"/>
            <a:t>)</a:t>
          </a:r>
          <a:endParaRPr lang="zh-TW" altLang="en-US" dirty="0"/>
        </a:p>
      </dgm:t>
    </dgm:pt>
    <dgm:pt modelId="{70727787-E6C0-45EE-9407-0F2839E09E15}" type="parTrans" cxnId="{FCC39117-18F3-46BF-A0CA-E86C92455967}">
      <dgm:prSet/>
      <dgm:spPr/>
      <dgm:t>
        <a:bodyPr/>
        <a:lstStyle/>
        <a:p>
          <a:endParaRPr lang="zh-TW" altLang="en-US"/>
        </a:p>
      </dgm:t>
    </dgm:pt>
    <dgm:pt modelId="{6392DCF6-096D-4C4D-9E01-5B3BFD7239C0}" type="sibTrans" cxnId="{FCC39117-18F3-46BF-A0CA-E86C92455967}">
      <dgm:prSet/>
      <dgm:spPr/>
      <dgm:t>
        <a:bodyPr/>
        <a:lstStyle/>
        <a:p>
          <a:endParaRPr lang="zh-TW" altLang="en-US"/>
        </a:p>
      </dgm:t>
    </dgm:pt>
    <dgm:pt modelId="{83EA2349-ABDB-4A2C-92E9-AA0328281367}">
      <dgm:prSet phldrT="[文字]" custT="1"/>
      <dgm:spPr/>
      <dgm:t>
        <a:bodyPr/>
        <a:lstStyle/>
        <a:p>
          <a:r>
            <a:rPr lang="zh-TW" altLang="en-US" sz="4000" b="1" dirty="0" smtClean="0"/>
            <a:t>可申請</a:t>
          </a:r>
          <a:r>
            <a:rPr lang="en-US" altLang="zh-TW" sz="4000" b="1" dirty="0" smtClean="0"/>
            <a:t>3</a:t>
          </a:r>
          <a:r>
            <a:rPr lang="zh-TW" altLang="en-US" sz="4000" b="1" dirty="0" smtClean="0"/>
            <a:t>個校系</a:t>
          </a:r>
          <a:endParaRPr lang="zh-TW" altLang="en-US" sz="4000" b="1" dirty="0"/>
        </a:p>
      </dgm:t>
    </dgm:pt>
    <dgm:pt modelId="{A67865D3-8C0A-4216-9D9F-568A4F0898EF}" type="parTrans" cxnId="{3EF085EC-16CE-444C-AE1F-0F3588A95464}">
      <dgm:prSet/>
      <dgm:spPr/>
      <dgm:t>
        <a:bodyPr/>
        <a:lstStyle/>
        <a:p>
          <a:endParaRPr lang="zh-TW" altLang="en-US"/>
        </a:p>
      </dgm:t>
    </dgm:pt>
    <dgm:pt modelId="{37508FAA-5253-4BF8-B2B5-2DBF0EC79F9B}" type="sibTrans" cxnId="{3EF085EC-16CE-444C-AE1F-0F3588A95464}">
      <dgm:prSet/>
      <dgm:spPr/>
      <dgm:t>
        <a:bodyPr/>
        <a:lstStyle/>
        <a:p>
          <a:endParaRPr lang="zh-TW" altLang="en-US"/>
        </a:p>
      </dgm:t>
    </dgm:pt>
    <dgm:pt modelId="{9F42DC3D-CA01-4FBC-A3E3-0778101B2BEB}" type="pres">
      <dgm:prSet presAssocID="{1FBEA49F-37E3-485A-A4CE-D606F504666A}" presName="linear" presStyleCnt="0">
        <dgm:presLayoutVars>
          <dgm:animLvl val="lvl"/>
          <dgm:resizeHandles val="exact"/>
        </dgm:presLayoutVars>
      </dgm:prSet>
      <dgm:spPr/>
      <dgm:t>
        <a:bodyPr/>
        <a:lstStyle/>
        <a:p>
          <a:endParaRPr lang="zh-TW" altLang="en-US"/>
        </a:p>
      </dgm:t>
    </dgm:pt>
    <dgm:pt modelId="{4D557CE9-6341-4661-AE3A-6A7BFC298F6F}" type="pres">
      <dgm:prSet presAssocID="{83EA2349-ABDB-4A2C-92E9-AA0328281367}" presName="parentText" presStyleLbl="node1" presStyleIdx="0" presStyleCnt="3">
        <dgm:presLayoutVars>
          <dgm:chMax val="0"/>
          <dgm:bulletEnabled val="1"/>
        </dgm:presLayoutVars>
      </dgm:prSet>
      <dgm:spPr/>
      <dgm:t>
        <a:bodyPr/>
        <a:lstStyle/>
        <a:p>
          <a:endParaRPr lang="zh-TW" altLang="en-US"/>
        </a:p>
      </dgm:t>
    </dgm:pt>
    <dgm:pt modelId="{9786D1BE-DB6D-42FC-9803-E530B6CBB3F0}" type="pres">
      <dgm:prSet presAssocID="{37508FAA-5253-4BF8-B2B5-2DBF0EC79F9B}" presName="spacer" presStyleCnt="0"/>
      <dgm:spPr/>
    </dgm:pt>
    <dgm:pt modelId="{5B4E8C39-08F4-4E29-B4DE-32B76CA83D55}" type="pres">
      <dgm:prSet presAssocID="{52E2EEA8-52F1-4059-92FC-35BE77BE557B}" presName="parentText" presStyleLbl="node1" presStyleIdx="1" presStyleCnt="3">
        <dgm:presLayoutVars>
          <dgm:chMax val="0"/>
          <dgm:bulletEnabled val="1"/>
        </dgm:presLayoutVars>
      </dgm:prSet>
      <dgm:spPr/>
      <dgm:t>
        <a:bodyPr/>
        <a:lstStyle/>
        <a:p>
          <a:endParaRPr lang="zh-TW" altLang="en-US"/>
        </a:p>
      </dgm:t>
    </dgm:pt>
    <dgm:pt modelId="{5B6BFB45-064E-4342-8248-4CABC4CE7C21}" type="pres">
      <dgm:prSet presAssocID="{52E2EEA8-52F1-4059-92FC-35BE77BE557B}" presName="childText" presStyleLbl="revTx" presStyleIdx="0" presStyleCnt="2">
        <dgm:presLayoutVars>
          <dgm:bulletEnabled val="1"/>
        </dgm:presLayoutVars>
      </dgm:prSet>
      <dgm:spPr/>
      <dgm:t>
        <a:bodyPr/>
        <a:lstStyle/>
        <a:p>
          <a:endParaRPr lang="zh-TW" altLang="en-US"/>
        </a:p>
      </dgm:t>
    </dgm:pt>
    <dgm:pt modelId="{53D6F99F-E8EC-444C-AE4B-9D24CBEDCE06}" type="pres">
      <dgm:prSet presAssocID="{76608073-80D8-4B6E-B7EC-3A280BCDDCD5}" presName="parentText" presStyleLbl="node1" presStyleIdx="2" presStyleCnt="3">
        <dgm:presLayoutVars>
          <dgm:chMax val="0"/>
          <dgm:bulletEnabled val="1"/>
        </dgm:presLayoutVars>
      </dgm:prSet>
      <dgm:spPr/>
      <dgm:t>
        <a:bodyPr/>
        <a:lstStyle/>
        <a:p>
          <a:endParaRPr lang="zh-TW" altLang="en-US"/>
        </a:p>
      </dgm:t>
    </dgm:pt>
    <dgm:pt modelId="{E0556566-7E12-4693-A62F-0309216563E4}" type="pres">
      <dgm:prSet presAssocID="{76608073-80D8-4B6E-B7EC-3A280BCDDCD5}" presName="childText" presStyleLbl="revTx" presStyleIdx="1" presStyleCnt="2">
        <dgm:presLayoutVars>
          <dgm:bulletEnabled val="1"/>
        </dgm:presLayoutVars>
      </dgm:prSet>
      <dgm:spPr/>
      <dgm:t>
        <a:bodyPr/>
        <a:lstStyle/>
        <a:p>
          <a:endParaRPr lang="zh-TW" altLang="en-US"/>
        </a:p>
      </dgm:t>
    </dgm:pt>
  </dgm:ptLst>
  <dgm:cxnLst>
    <dgm:cxn modelId="{B738C18C-3B27-4F55-AAFF-140B193A3C21}" type="presOf" srcId="{520597F3-9308-430A-B9A3-C42856041E1D}" destId="{5B6BFB45-064E-4342-8248-4CABC4CE7C21}" srcOrd="0" destOrd="0" presId="urn:microsoft.com/office/officeart/2005/8/layout/vList2"/>
    <dgm:cxn modelId="{A90622D4-EF65-4A4C-91EC-79DC4F240698}" srcId="{76608073-80D8-4B6E-B7EC-3A280BCDDCD5}" destId="{9E285648-6475-4F58-922A-2DE132FC8AB6}" srcOrd="0" destOrd="0" parTransId="{C7470B2F-E52A-4B4A-92EC-4FBAAF96E7E9}" sibTransId="{BA62FEB7-FE66-4D30-860C-3F1C4D57DB56}"/>
    <dgm:cxn modelId="{D5FFA888-C9B4-4AF6-811D-7986A70F6543}" type="presOf" srcId="{7D763571-C27E-40BD-80BC-EC14A355148B}" destId="{E0556566-7E12-4693-A62F-0309216563E4}" srcOrd="0" destOrd="1" presId="urn:microsoft.com/office/officeart/2005/8/layout/vList2"/>
    <dgm:cxn modelId="{CADFE6BF-E0D3-4B89-A660-F6937D90E333}" type="presOf" srcId="{52E2EEA8-52F1-4059-92FC-35BE77BE557B}" destId="{5B4E8C39-08F4-4E29-B4DE-32B76CA83D55}" srcOrd="0" destOrd="0" presId="urn:microsoft.com/office/officeart/2005/8/layout/vList2"/>
    <dgm:cxn modelId="{272B0424-3225-4764-8045-DD4B86DE94E7}" type="presOf" srcId="{76608073-80D8-4B6E-B7EC-3A280BCDDCD5}" destId="{53D6F99F-E8EC-444C-AE4B-9D24CBEDCE06}" srcOrd="0" destOrd="0" presId="urn:microsoft.com/office/officeart/2005/8/layout/vList2"/>
    <dgm:cxn modelId="{C1EDEF44-ED6C-4A9D-A7FD-FBA1CFCCB982}" srcId="{52E2EEA8-52F1-4059-92FC-35BE77BE557B}" destId="{520597F3-9308-430A-B9A3-C42856041E1D}" srcOrd="0" destOrd="0" parTransId="{10D077A2-232E-4206-9663-9837FD46B2EB}" sibTransId="{004A2C3D-4036-4D63-BA4E-31F9A6463DBA}"/>
    <dgm:cxn modelId="{AFB79C3A-2621-41FF-98A5-5A3009A3F65A}" type="presOf" srcId="{9E285648-6475-4F58-922A-2DE132FC8AB6}" destId="{E0556566-7E12-4693-A62F-0309216563E4}" srcOrd="0" destOrd="0" presId="urn:microsoft.com/office/officeart/2005/8/layout/vList2"/>
    <dgm:cxn modelId="{8F3DC423-325A-41CF-B4F5-77A53ADEE8BF}" type="presOf" srcId="{83EA2349-ABDB-4A2C-92E9-AA0328281367}" destId="{4D557CE9-6341-4661-AE3A-6A7BFC298F6F}" srcOrd="0" destOrd="0" presId="urn:microsoft.com/office/officeart/2005/8/layout/vList2"/>
    <dgm:cxn modelId="{FCC39117-18F3-46BF-A0CA-E86C92455967}" srcId="{76608073-80D8-4B6E-B7EC-3A280BCDDCD5}" destId="{7D763571-C27E-40BD-80BC-EC14A355148B}" srcOrd="1" destOrd="0" parTransId="{70727787-E6C0-45EE-9407-0F2839E09E15}" sibTransId="{6392DCF6-096D-4C4D-9E01-5B3BFD7239C0}"/>
    <dgm:cxn modelId="{ABED6124-91E6-4EB8-B83F-51BBEDE1256F}" type="presOf" srcId="{1FBEA49F-37E3-485A-A4CE-D606F504666A}" destId="{9F42DC3D-CA01-4FBC-A3E3-0778101B2BEB}" srcOrd="0" destOrd="0" presId="urn:microsoft.com/office/officeart/2005/8/layout/vList2"/>
    <dgm:cxn modelId="{4D53ED57-5932-47B6-ABC4-8D7685067F29}" srcId="{1FBEA49F-37E3-485A-A4CE-D606F504666A}" destId="{52E2EEA8-52F1-4059-92FC-35BE77BE557B}" srcOrd="1" destOrd="0" parTransId="{28C6BAAC-9F63-4C72-B9AF-224167D54718}" sibTransId="{7743BD8C-2885-44C5-9E19-285C42A2113A}"/>
    <dgm:cxn modelId="{3EF085EC-16CE-444C-AE1F-0F3588A95464}" srcId="{1FBEA49F-37E3-485A-A4CE-D606F504666A}" destId="{83EA2349-ABDB-4A2C-92E9-AA0328281367}" srcOrd="0" destOrd="0" parTransId="{A67865D3-8C0A-4216-9D9F-568A4F0898EF}" sibTransId="{37508FAA-5253-4BF8-B2B5-2DBF0EC79F9B}"/>
    <dgm:cxn modelId="{0F4074F4-DBF1-47A8-A393-FBF487751D21}" srcId="{1FBEA49F-37E3-485A-A4CE-D606F504666A}" destId="{76608073-80D8-4B6E-B7EC-3A280BCDDCD5}" srcOrd="2" destOrd="0" parTransId="{557B4026-5B5B-4240-8B48-383516DA04E7}" sibTransId="{4A88625A-9FD2-427A-B22D-7E3979106D90}"/>
    <dgm:cxn modelId="{EA555DE9-3EF6-4B8B-9BA1-D8A914C27CC8}" type="presParOf" srcId="{9F42DC3D-CA01-4FBC-A3E3-0778101B2BEB}" destId="{4D557CE9-6341-4661-AE3A-6A7BFC298F6F}" srcOrd="0" destOrd="0" presId="urn:microsoft.com/office/officeart/2005/8/layout/vList2"/>
    <dgm:cxn modelId="{4BDD7B10-A463-4810-8F62-277ED91CBC37}" type="presParOf" srcId="{9F42DC3D-CA01-4FBC-A3E3-0778101B2BEB}" destId="{9786D1BE-DB6D-42FC-9803-E530B6CBB3F0}" srcOrd="1" destOrd="0" presId="urn:microsoft.com/office/officeart/2005/8/layout/vList2"/>
    <dgm:cxn modelId="{2FC55A1A-2883-4489-B42F-2FFDBA39FEAC}" type="presParOf" srcId="{9F42DC3D-CA01-4FBC-A3E3-0778101B2BEB}" destId="{5B4E8C39-08F4-4E29-B4DE-32B76CA83D55}" srcOrd="2" destOrd="0" presId="urn:microsoft.com/office/officeart/2005/8/layout/vList2"/>
    <dgm:cxn modelId="{52E605D0-D6EC-4C66-BB59-B93284E6C321}" type="presParOf" srcId="{9F42DC3D-CA01-4FBC-A3E3-0778101B2BEB}" destId="{5B6BFB45-064E-4342-8248-4CABC4CE7C21}" srcOrd="3" destOrd="0" presId="urn:microsoft.com/office/officeart/2005/8/layout/vList2"/>
    <dgm:cxn modelId="{B3C2DAC0-BCEF-41D3-B950-9BF950642073}" type="presParOf" srcId="{9F42DC3D-CA01-4FBC-A3E3-0778101B2BEB}" destId="{53D6F99F-E8EC-444C-AE4B-9D24CBEDCE06}" srcOrd="4" destOrd="0" presId="urn:microsoft.com/office/officeart/2005/8/layout/vList2"/>
    <dgm:cxn modelId="{B4416C4D-80FC-47C1-84AB-EEEE89743CBA}" type="presParOf" srcId="{9F42DC3D-CA01-4FBC-A3E3-0778101B2BEB}" destId="{E0556566-7E12-4693-A62F-0309216563E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5FE2-EB46-4E86-AEBC-9360726AF22A}">
      <dsp:nvSpPr>
        <dsp:cNvPr id="0" name=""/>
        <dsp:cNvSpPr/>
      </dsp:nvSpPr>
      <dsp:spPr>
        <a:xfrm rot="5400000">
          <a:off x="-266726" y="273838"/>
          <a:ext cx="1778174" cy="1244722"/>
        </a:xfrm>
        <a:prstGeom prst="chevron">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一年級</a:t>
          </a:r>
          <a:endParaRPr lang="zh-TW" altLang="en-US" sz="2400" kern="1200" dirty="0">
            <a:solidFill>
              <a:sysClr val="window" lastClr="FFFFFF"/>
            </a:solidFill>
            <a:latin typeface="Calibri"/>
            <a:ea typeface="新細明體"/>
            <a:cs typeface="+mn-cs"/>
          </a:endParaRPr>
        </a:p>
      </dsp:txBody>
      <dsp:txXfrm rot="-5400000">
        <a:off x="0" y="629473"/>
        <a:ext cx="1244722" cy="533452"/>
      </dsp:txXfrm>
    </dsp:sp>
    <dsp:sp modelId="{0C3E6B13-8EFD-47C6-88F5-422BB7F71A40}">
      <dsp:nvSpPr>
        <dsp:cNvPr id="0" name=""/>
        <dsp:cNvSpPr/>
      </dsp:nvSpPr>
      <dsp:spPr>
        <a:xfrm rot="5400000">
          <a:off x="4364934" y="-3113099"/>
          <a:ext cx="1155813" cy="7396237"/>
        </a:xfrm>
        <a:prstGeom prst="round2Same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 會計事務（人工）丙級檢定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商教會 會計能力三級、英文能力三級檢定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244722" y="63535"/>
        <a:ext cx="7339815" cy="1042969"/>
      </dsp:txXfrm>
    </dsp:sp>
    <dsp:sp modelId="{5EE1E4A7-F912-49FD-8E65-8E45FA0B984B}">
      <dsp:nvSpPr>
        <dsp:cNvPr id="0" name=""/>
        <dsp:cNvSpPr/>
      </dsp:nvSpPr>
      <dsp:spPr>
        <a:xfrm rot="5400000">
          <a:off x="-266726" y="2002144"/>
          <a:ext cx="1778174" cy="1244722"/>
        </a:xfrm>
        <a:prstGeom prst="chevron">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二年級</a:t>
          </a:r>
          <a:endParaRPr lang="zh-TW" altLang="en-US" sz="2400" kern="1200">
            <a:solidFill>
              <a:sysClr val="window" lastClr="FFFFFF"/>
            </a:solidFill>
            <a:latin typeface="Calibri"/>
            <a:ea typeface="新細明體"/>
            <a:cs typeface="+mn-cs"/>
          </a:endParaRPr>
        </a:p>
      </dsp:txBody>
      <dsp:txXfrm rot="-5400000">
        <a:off x="0" y="2357779"/>
        <a:ext cx="1244722" cy="533452"/>
      </dsp:txXfrm>
    </dsp:sp>
    <dsp:sp modelId="{B8F0B5AF-49B9-45C6-8F04-0D93EA6F52B9}">
      <dsp:nvSpPr>
        <dsp:cNvPr id="0" name=""/>
        <dsp:cNvSpPr/>
      </dsp:nvSpPr>
      <dsp:spPr>
        <a:xfrm rot="5400000">
          <a:off x="4228490" y="-1384793"/>
          <a:ext cx="1428700" cy="7396237"/>
        </a:xfrm>
        <a:prstGeom prst="round2Same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會計事務（資訊）</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門市服務</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TQC</a:t>
          </a:r>
          <a:r>
            <a:rPr lang="zh-TW"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商業簡報</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、文書處理、</a:t>
          </a:r>
          <a:r>
            <a:rPr lang="en-US"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EXCEL</a:t>
          </a:r>
          <a:r>
            <a:rPr lang="zh-TW" altLang="en-US" sz="2400" b="1" kern="1200" dirty="0" smtClean="0">
              <a:latin typeface="標楷體" panose="03000509000000000000" pitchFamily="65" charset="-120"/>
              <a:ea typeface="標楷體" panose="03000509000000000000" pitchFamily="65" charset="-120"/>
            </a:rPr>
            <a:t>、電腦會計</a:t>
          </a:r>
          <a:endParaRPr lang="zh-TW" altLang="en-US" sz="2400" b="1" kern="1200" dirty="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endParaRPr>
        </a:p>
      </dsp:txBody>
      <dsp:txXfrm rot="-5400000">
        <a:off x="1244722" y="1668718"/>
        <a:ext cx="7326494" cy="1289214"/>
      </dsp:txXfrm>
    </dsp:sp>
    <dsp:sp modelId="{1A048A7C-B769-473F-AC24-9617D2084562}">
      <dsp:nvSpPr>
        <dsp:cNvPr id="0" name=""/>
        <dsp:cNvSpPr/>
      </dsp:nvSpPr>
      <dsp:spPr>
        <a:xfrm rot="5400000">
          <a:off x="-266726" y="3594007"/>
          <a:ext cx="1778174" cy="1244722"/>
        </a:xfrm>
        <a:prstGeom prst="chevron">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三年級</a:t>
          </a:r>
          <a:endParaRPr lang="zh-TW" altLang="en-US" sz="2400" kern="1200">
            <a:solidFill>
              <a:sysClr val="window" lastClr="FFFFFF"/>
            </a:solidFill>
            <a:latin typeface="Calibri"/>
            <a:ea typeface="新細明體"/>
            <a:cs typeface="+mn-cs"/>
          </a:endParaRPr>
        </a:p>
      </dsp:txBody>
      <dsp:txXfrm rot="-5400000">
        <a:off x="0" y="3949642"/>
        <a:ext cx="1244722" cy="533452"/>
      </dsp:txXfrm>
    </dsp:sp>
    <dsp:sp modelId="{61C3B654-E385-423E-A1E0-6718C01D3166}">
      <dsp:nvSpPr>
        <dsp:cNvPr id="0" name=""/>
        <dsp:cNvSpPr/>
      </dsp:nvSpPr>
      <dsp:spPr>
        <a:xfrm rot="5400000">
          <a:off x="4364934" y="207068"/>
          <a:ext cx="1155813" cy="7396237"/>
        </a:xfrm>
        <a:prstGeom prst="round2Same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勞動部會計事務乙級檢定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升學準備</a:t>
          </a:r>
          <a:endParaRPr lang="zh-TW" altLang="en-US" sz="2400" b="1"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244722" y="3383702"/>
        <a:ext cx="7339815" cy="1042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E096D-B87E-4F23-A3DE-C269C5B365CB}">
      <dsp:nvSpPr>
        <dsp:cNvPr id="0" name=""/>
        <dsp:cNvSpPr/>
      </dsp:nvSpPr>
      <dsp:spPr>
        <a:xfrm>
          <a:off x="980680" y="0"/>
          <a:ext cx="4781128" cy="4781128"/>
        </a:xfrm>
        <a:prstGeom prst="triangl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B95D5D-C152-488A-80D8-DB79990E103F}">
      <dsp:nvSpPr>
        <dsp:cNvPr id="0" name=""/>
        <dsp:cNvSpPr/>
      </dsp:nvSpPr>
      <dsp:spPr>
        <a:xfrm>
          <a:off x="3322282" y="478684"/>
          <a:ext cx="4645905" cy="945927"/>
        </a:xfrm>
        <a:prstGeom prst="roundRect">
          <a:avLst/>
        </a:prstGeom>
        <a:solidFill>
          <a:schemeClr val="lt1">
            <a:alpha val="90000"/>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68458" y="524860"/>
        <a:ext cx="4553553" cy="853575"/>
      </dsp:txXfrm>
    </dsp:sp>
    <dsp:sp modelId="{666FBEE9-0DEB-4A4D-8692-ABE5A5DCDBD4}">
      <dsp:nvSpPr>
        <dsp:cNvPr id="0" name=""/>
        <dsp:cNvSpPr/>
      </dsp:nvSpPr>
      <dsp:spPr>
        <a:xfrm>
          <a:off x="3305050" y="1599234"/>
          <a:ext cx="4625736" cy="1032721"/>
        </a:xfrm>
        <a:prstGeom prst="roundRect">
          <a:avLst/>
        </a:prstGeom>
        <a:solidFill>
          <a:schemeClr val="lt1">
            <a:alpha val="90000"/>
            <a:hueOff val="0"/>
            <a:satOff val="0"/>
            <a:lumOff val="0"/>
            <a:alphaOff val="0"/>
          </a:schemeClr>
        </a:solidFill>
        <a:ln>
          <a:solidFill>
            <a:srgbClr val="00B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ct val="35000"/>
            </a:spcAft>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55463" y="1649647"/>
        <a:ext cx="4524910" cy="931895"/>
      </dsp:txXfrm>
    </dsp:sp>
    <dsp:sp modelId="{3D3662F2-EDF3-4E1A-98E3-EF75F578C722}">
      <dsp:nvSpPr>
        <dsp:cNvPr id="0" name=""/>
        <dsp:cNvSpPr/>
      </dsp:nvSpPr>
      <dsp:spPr>
        <a:xfrm>
          <a:off x="3293955" y="2776107"/>
          <a:ext cx="4647615" cy="1321241"/>
        </a:xfrm>
        <a:prstGeom prst="roundRect">
          <a:avLst/>
        </a:prstGeom>
        <a:solidFill>
          <a:schemeClr val="lt1">
            <a:alpha val="90000"/>
            <a:hueOff val="0"/>
            <a:satOff val="0"/>
            <a:lumOff val="0"/>
            <a:alphaOff val="0"/>
          </a:schemeClr>
        </a:solidFill>
        <a:ln>
          <a:solidFill>
            <a:srgbClr val="500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defTabSz="1422400" rtl="0">
            <a:lnSpc>
              <a:spcPct val="90000"/>
            </a:lnSpc>
            <a:spcBef>
              <a:spcPct val="0"/>
            </a:spcBef>
            <a:spcAft>
              <a:spcPct val="35000"/>
            </a:spcAft>
          </a:pP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詳細內容請參考課程手冊</a:t>
          </a: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kern="12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sp:txBody>
      <dsp:txXfrm>
        <a:off x="3358453" y="2840605"/>
        <a:ext cx="4518619" cy="119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4523-7BB1-45FB-8F9A-ACE633AE2869}">
      <dsp:nvSpPr>
        <dsp:cNvPr id="0" name=""/>
        <dsp:cNvSpPr/>
      </dsp:nvSpPr>
      <dsp:spPr>
        <a:xfrm>
          <a:off x="3194" y="305172"/>
          <a:ext cx="1920939" cy="604800"/>
        </a:xfrm>
        <a:prstGeom prst="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會計專業學程</a:t>
          </a:r>
          <a:endParaRPr lang="zh-TW" altLang="en-US" sz="2100" b="1" kern="1200" dirty="0">
            <a:latin typeface="微軟正黑體" pitchFamily="34" charset="-120"/>
            <a:ea typeface="微軟正黑體" pitchFamily="34" charset="-120"/>
          </a:endParaRPr>
        </a:p>
      </dsp:txBody>
      <dsp:txXfrm>
        <a:off x="3194" y="305172"/>
        <a:ext cx="1920939" cy="604800"/>
      </dsp:txXfrm>
    </dsp:sp>
    <dsp:sp modelId="{9BA75B45-8257-4684-A936-E92960CEB810}">
      <dsp:nvSpPr>
        <dsp:cNvPr id="0" name=""/>
        <dsp:cNvSpPr/>
      </dsp:nvSpPr>
      <dsp:spPr>
        <a:xfrm>
          <a:off x="3194"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會計軟體應用</a:t>
          </a:r>
          <a:endParaRPr lang="zh-TW" altLang="en-US" sz="2100" b="1" kern="1200" dirty="0">
            <a:latin typeface="微軟正黑體" pitchFamily="34" charset="-120"/>
            <a:ea typeface="微軟正黑體" pitchFamily="34" charset="-120"/>
          </a:endParaRPr>
        </a:p>
      </dsp:txBody>
      <dsp:txXfrm>
        <a:off x="3194" y="909972"/>
        <a:ext cx="1920939" cy="2673286"/>
      </dsp:txXfrm>
    </dsp:sp>
    <dsp:sp modelId="{2F90E991-D239-4067-A60A-19677393D366}">
      <dsp:nvSpPr>
        <dsp:cNvPr id="0" name=""/>
        <dsp:cNvSpPr/>
      </dsp:nvSpPr>
      <dsp:spPr>
        <a:xfrm>
          <a:off x="2193066" y="305172"/>
          <a:ext cx="1920939" cy="604800"/>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銷售經營學程</a:t>
          </a:r>
          <a:endParaRPr lang="zh-TW" altLang="en-US" sz="2100" b="1" kern="1200" dirty="0">
            <a:latin typeface="微軟正黑體" pitchFamily="34" charset="-120"/>
            <a:ea typeface="微軟正黑體" pitchFamily="34" charset="-120"/>
          </a:endParaRPr>
        </a:p>
      </dsp:txBody>
      <dsp:txXfrm>
        <a:off x="2193066" y="305172"/>
        <a:ext cx="1920939" cy="604800"/>
      </dsp:txXfrm>
    </dsp:sp>
    <dsp:sp modelId="{D9D79491-028F-4C33-83E0-BA0F351E9E1A}">
      <dsp:nvSpPr>
        <dsp:cNvPr id="0" name=""/>
        <dsp:cNvSpPr/>
      </dsp:nvSpPr>
      <dsp:spPr>
        <a:xfrm>
          <a:off x="2193066"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商業概論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經濟學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商經實務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門市服務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專題製作</a:t>
          </a:r>
          <a:endParaRPr lang="zh-TW" altLang="en-US" sz="2100" b="1" kern="1200" dirty="0">
            <a:latin typeface="微軟正黑體" pitchFamily="34" charset="-120"/>
            <a:ea typeface="微軟正黑體" pitchFamily="34" charset="-120"/>
          </a:endParaRPr>
        </a:p>
      </dsp:txBody>
      <dsp:txXfrm>
        <a:off x="2193066" y="909972"/>
        <a:ext cx="1920939" cy="2673286"/>
      </dsp:txXfrm>
    </dsp:sp>
    <dsp:sp modelId="{5E7B4718-F37C-4A40-A5F5-4BDA3BC5F028}">
      <dsp:nvSpPr>
        <dsp:cNvPr id="0" name=""/>
        <dsp:cNvSpPr/>
      </dsp:nvSpPr>
      <dsp:spPr>
        <a:xfrm>
          <a:off x="4382937" y="305172"/>
          <a:ext cx="1920939" cy="604800"/>
        </a:xfrm>
        <a:prstGeom prst="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電腦專業學程</a:t>
          </a:r>
          <a:endParaRPr lang="zh-TW" altLang="en-US" sz="2100" b="1" kern="1200" dirty="0">
            <a:latin typeface="微軟正黑體" pitchFamily="34" charset="-120"/>
            <a:ea typeface="微軟正黑體" pitchFamily="34" charset="-120"/>
          </a:endParaRPr>
        </a:p>
      </dsp:txBody>
      <dsp:txXfrm>
        <a:off x="4382937" y="305172"/>
        <a:ext cx="1920939" cy="604800"/>
      </dsp:txXfrm>
    </dsp:sp>
    <dsp:sp modelId="{952D5051-B731-43CA-BEA3-BB4B3DE9CEA7}">
      <dsp:nvSpPr>
        <dsp:cNvPr id="0" name=""/>
        <dsp:cNvSpPr/>
      </dsp:nvSpPr>
      <dsp:spPr>
        <a:xfrm>
          <a:off x="4382937"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計算機應用</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文書處理</a:t>
          </a:r>
          <a:endParaRPr lang="zh-TW" altLang="en-US" sz="2100" b="1" kern="1200" dirty="0">
            <a:latin typeface="微軟正黑體" pitchFamily="34" charset="-120"/>
            <a:ea typeface="微軟正黑體" pitchFamily="34" charset="-120"/>
          </a:endParaRPr>
        </a:p>
      </dsp:txBody>
      <dsp:txXfrm>
        <a:off x="4382937" y="909972"/>
        <a:ext cx="1920939" cy="2673286"/>
      </dsp:txXfrm>
    </dsp:sp>
    <dsp:sp modelId="{FF0A8EFB-95E1-4FAA-AAC4-60CA2842C963}">
      <dsp:nvSpPr>
        <dsp:cNvPr id="0" name=""/>
        <dsp:cNvSpPr/>
      </dsp:nvSpPr>
      <dsp:spPr>
        <a:xfrm>
          <a:off x="6572809" y="305172"/>
          <a:ext cx="1920939" cy="604800"/>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國際貿易學程</a:t>
          </a:r>
          <a:endParaRPr lang="zh-TW" altLang="en-US" sz="2100" b="1" kern="1200" dirty="0">
            <a:latin typeface="微軟正黑體" pitchFamily="34" charset="-120"/>
            <a:ea typeface="微軟正黑體" pitchFamily="34" charset="-120"/>
          </a:endParaRPr>
        </a:p>
      </dsp:txBody>
      <dsp:txXfrm>
        <a:off x="6572809" y="305172"/>
        <a:ext cx="1920939" cy="604800"/>
      </dsp:txXfrm>
    </dsp:sp>
    <dsp:sp modelId="{4A682D95-31FA-4544-89DB-1F8B6DFE873F}">
      <dsp:nvSpPr>
        <dsp:cNvPr id="0" name=""/>
        <dsp:cNvSpPr/>
      </dsp:nvSpPr>
      <dsp:spPr>
        <a:xfrm>
          <a:off x="6572809"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國際貿易</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商用英文</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國際貿易實務</a:t>
          </a:r>
          <a:endParaRPr lang="zh-TW" altLang="en-US" sz="2100" b="1" kern="1200" dirty="0">
            <a:latin typeface="微軟正黑體" pitchFamily="34" charset="-120"/>
            <a:ea typeface="微軟正黑體" pitchFamily="34" charset="-120"/>
          </a:endParaRPr>
        </a:p>
      </dsp:txBody>
      <dsp:txXfrm>
        <a:off x="6572809" y="909972"/>
        <a:ext cx="1920939" cy="2673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E60A-4C7D-4D94-A217-2D56F4D000B4}">
      <dsp:nvSpPr>
        <dsp:cNvPr id="0" name=""/>
        <dsp:cNvSpPr/>
      </dsp:nvSpPr>
      <dsp:spPr>
        <a:xfrm>
          <a:off x="2562472" y="1122312"/>
          <a:ext cx="2795935" cy="2795935"/>
        </a:xfrm>
        <a:prstGeom prst="ellips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zh-TW" altLang="en-US" sz="6500" b="1" kern="1200" dirty="0" smtClean="0">
              <a:latin typeface="微軟正黑體" pitchFamily="34" charset="-120"/>
              <a:ea typeface="微軟正黑體" pitchFamily="34" charset="-120"/>
            </a:rPr>
            <a:t>升學</a:t>
          </a:r>
          <a:endParaRPr lang="zh-TW" altLang="en-US" sz="6500" b="1" kern="1200" dirty="0">
            <a:latin typeface="微軟正黑體" pitchFamily="34" charset="-120"/>
            <a:ea typeface="微軟正黑體" pitchFamily="34" charset="-120"/>
          </a:endParaRPr>
        </a:p>
      </dsp:txBody>
      <dsp:txXfrm>
        <a:off x="2971927" y="1531767"/>
        <a:ext cx="1977025" cy="1977025"/>
      </dsp:txXfrm>
    </dsp:sp>
    <dsp:sp modelId="{A29E26A8-5605-4158-8FA7-5B130B357750}">
      <dsp:nvSpPr>
        <dsp:cNvPr id="0" name=""/>
        <dsp:cNvSpPr/>
      </dsp:nvSpPr>
      <dsp:spPr>
        <a:xfrm>
          <a:off x="3261456" y="499"/>
          <a:ext cx="1397967" cy="1397967"/>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繁星</a:t>
          </a:r>
          <a:endParaRPr lang="zh-TW" altLang="en-US" sz="3500" b="1" kern="1200" dirty="0">
            <a:latin typeface="微軟正黑體" pitchFamily="34" charset="-120"/>
            <a:ea typeface="微軟正黑體" pitchFamily="34" charset="-120"/>
          </a:endParaRPr>
        </a:p>
      </dsp:txBody>
      <dsp:txXfrm>
        <a:off x="3466184" y="205227"/>
        <a:ext cx="988511" cy="988511"/>
      </dsp:txXfrm>
    </dsp:sp>
    <dsp:sp modelId="{4AC2D9CA-6628-4DF7-ACB1-C2936608A2B0}">
      <dsp:nvSpPr>
        <dsp:cNvPr id="0" name=""/>
        <dsp:cNvSpPr/>
      </dsp:nvSpPr>
      <dsp:spPr>
        <a:xfrm>
          <a:off x="5082253" y="1821296"/>
          <a:ext cx="1397967" cy="1397967"/>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技優</a:t>
          </a:r>
          <a:endParaRPr lang="zh-TW" altLang="en-US" sz="3500" b="1" kern="1200" dirty="0">
            <a:latin typeface="微軟正黑體" pitchFamily="34" charset="-120"/>
            <a:ea typeface="微軟正黑體" pitchFamily="34" charset="-120"/>
          </a:endParaRPr>
        </a:p>
      </dsp:txBody>
      <dsp:txXfrm>
        <a:off x="5286981" y="2026024"/>
        <a:ext cx="988511" cy="988511"/>
      </dsp:txXfrm>
    </dsp:sp>
    <dsp:sp modelId="{45EAC406-2996-4922-B94B-C73F378C3A0F}">
      <dsp:nvSpPr>
        <dsp:cNvPr id="0" name=""/>
        <dsp:cNvSpPr/>
      </dsp:nvSpPr>
      <dsp:spPr>
        <a:xfrm>
          <a:off x="3261456" y="3642093"/>
          <a:ext cx="1397967" cy="1397967"/>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分發</a:t>
          </a:r>
          <a:endParaRPr lang="zh-TW" altLang="en-US" sz="3500" b="1" kern="1200" dirty="0">
            <a:latin typeface="微軟正黑體" pitchFamily="34" charset="-120"/>
            <a:ea typeface="微軟正黑體" pitchFamily="34" charset="-120"/>
          </a:endParaRPr>
        </a:p>
      </dsp:txBody>
      <dsp:txXfrm>
        <a:off x="3466184" y="3846821"/>
        <a:ext cx="988511" cy="988511"/>
      </dsp:txXfrm>
    </dsp:sp>
    <dsp:sp modelId="{3F595FE7-DD6E-4E4A-A3D5-6A7A695EFE64}">
      <dsp:nvSpPr>
        <dsp:cNvPr id="0" name=""/>
        <dsp:cNvSpPr/>
      </dsp:nvSpPr>
      <dsp:spPr>
        <a:xfrm>
          <a:off x="1440659" y="1821296"/>
          <a:ext cx="1397967" cy="1397967"/>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甄選</a:t>
          </a:r>
          <a:endParaRPr lang="zh-TW" altLang="en-US" sz="3500" b="1" kern="1200" dirty="0">
            <a:latin typeface="微軟正黑體" pitchFamily="34" charset="-120"/>
            <a:ea typeface="微軟正黑體" pitchFamily="34" charset="-120"/>
          </a:endParaRPr>
        </a:p>
      </dsp:txBody>
      <dsp:txXfrm>
        <a:off x="1645387" y="2026024"/>
        <a:ext cx="988511" cy="98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57CE9-6341-4661-AE3A-6A7BFC298F6F}">
      <dsp:nvSpPr>
        <dsp:cNvPr id="0" name=""/>
        <dsp:cNvSpPr/>
      </dsp:nvSpPr>
      <dsp:spPr>
        <a:xfrm>
          <a:off x="0" y="24355"/>
          <a:ext cx="8439150" cy="9974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TW" altLang="en-US" sz="4000" b="1" kern="1200" dirty="0" smtClean="0"/>
            <a:t>可申請</a:t>
          </a:r>
          <a:r>
            <a:rPr lang="en-US" altLang="zh-TW" sz="4000" b="1" kern="1200" dirty="0" smtClean="0"/>
            <a:t>3</a:t>
          </a:r>
          <a:r>
            <a:rPr lang="zh-TW" altLang="en-US" sz="4000" b="1" kern="1200" dirty="0" smtClean="0"/>
            <a:t>個校系</a:t>
          </a:r>
          <a:endParaRPr lang="zh-TW" altLang="en-US" sz="4000" b="1" kern="1200" dirty="0"/>
        </a:p>
      </dsp:txBody>
      <dsp:txXfrm>
        <a:off x="48690" y="73045"/>
        <a:ext cx="8341770" cy="900045"/>
      </dsp:txXfrm>
    </dsp:sp>
    <dsp:sp modelId="{5B4E8C39-08F4-4E29-B4DE-32B76CA83D55}">
      <dsp:nvSpPr>
        <dsp:cNvPr id="0" name=""/>
        <dsp:cNvSpPr/>
      </dsp:nvSpPr>
      <dsp:spPr>
        <a:xfrm>
          <a:off x="0" y="1111060"/>
          <a:ext cx="8439150" cy="9974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zh-TW" altLang="en-US" sz="3100" b="1" kern="1200" dirty="0" smtClean="0"/>
            <a:t>第 一階段</a:t>
          </a:r>
          <a:endParaRPr lang="zh-TW" altLang="en-US" sz="3100" b="1" kern="1200" dirty="0"/>
        </a:p>
      </dsp:txBody>
      <dsp:txXfrm>
        <a:off x="48690" y="1159750"/>
        <a:ext cx="8341770" cy="900045"/>
      </dsp:txXfrm>
    </dsp:sp>
    <dsp:sp modelId="{5B6BFB45-064E-4342-8248-4CABC4CE7C21}">
      <dsp:nvSpPr>
        <dsp:cNvPr id="0" name=""/>
        <dsp:cNvSpPr/>
      </dsp:nvSpPr>
      <dsp:spPr>
        <a:xfrm>
          <a:off x="0" y="2108485"/>
          <a:ext cx="843915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4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t>統測成績篩選倍率</a:t>
          </a:r>
          <a:endParaRPr lang="zh-TW" altLang="en-US" sz="2400" kern="1200" dirty="0"/>
        </a:p>
      </dsp:txBody>
      <dsp:txXfrm>
        <a:off x="0" y="2108485"/>
        <a:ext cx="8439150" cy="513360"/>
      </dsp:txXfrm>
    </dsp:sp>
    <dsp:sp modelId="{53D6F99F-E8EC-444C-AE4B-9D24CBEDCE06}">
      <dsp:nvSpPr>
        <dsp:cNvPr id="0" name=""/>
        <dsp:cNvSpPr/>
      </dsp:nvSpPr>
      <dsp:spPr>
        <a:xfrm>
          <a:off x="0" y="2621845"/>
          <a:ext cx="8439150" cy="99742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zh-TW" altLang="en-US" sz="3100" b="1" kern="1200" dirty="0" smtClean="0"/>
            <a:t>第二階段</a:t>
          </a:r>
          <a:endParaRPr lang="zh-TW" altLang="en-US" sz="3100" b="1" kern="1200" dirty="0"/>
        </a:p>
      </dsp:txBody>
      <dsp:txXfrm>
        <a:off x="48690" y="2670535"/>
        <a:ext cx="8341770" cy="900045"/>
      </dsp:txXfrm>
    </dsp:sp>
    <dsp:sp modelId="{E0556566-7E12-4693-A62F-0309216563E4}">
      <dsp:nvSpPr>
        <dsp:cNvPr id="0" name=""/>
        <dsp:cNvSpPr/>
      </dsp:nvSpPr>
      <dsp:spPr>
        <a:xfrm>
          <a:off x="0" y="3619270"/>
          <a:ext cx="8439150" cy="88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4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t>面試</a:t>
          </a:r>
          <a:endParaRPr lang="zh-TW" altLang="en-US" sz="2400" kern="1200" dirty="0"/>
        </a:p>
        <a:p>
          <a:pPr marL="228600" lvl="1" indent="-228600" algn="l" defTabSz="1066800">
            <a:lnSpc>
              <a:spcPct val="90000"/>
            </a:lnSpc>
            <a:spcBef>
              <a:spcPct val="0"/>
            </a:spcBef>
            <a:spcAft>
              <a:spcPct val="20000"/>
            </a:spcAft>
            <a:buChar char="••"/>
          </a:pPr>
          <a:r>
            <a:rPr lang="zh-TW" altLang="en-US" sz="2400" kern="1200" dirty="0" smtClean="0"/>
            <a:t>書審資料</a:t>
          </a:r>
          <a:r>
            <a:rPr lang="en-US" altLang="zh-TW" sz="2400" kern="1200" dirty="0" smtClean="0"/>
            <a:t>(106</a:t>
          </a:r>
          <a:r>
            <a:rPr lang="zh-TW" altLang="en-US" sz="2400" kern="1200" dirty="0" smtClean="0"/>
            <a:t>年以電子檔上傳</a:t>
          </a:r>
          <a:r>
            <a:rPr lang="en-US" altLang="zh-TW" sz="2400" kern="1200" dirty="0" smtClean="0"/>
            <a:t>)</a:t>
          </a:r>
          <a:endParaRPr lang="zh-TW" altLang="en-US" sz="2400" kern="1200" dirty="0"/>
        </a:p>
      </dsp:txBody>
      <dsp:txXfrm>
        <a:off x="0" y="3619270"/>
        <a:ext cx="8439150" cy="8823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5"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algn="r" defTabSz="947738" eaLnBrk="0" hangingPunct="0">
              <a:defRPr sz="1300">
                <a:ea typeface="新細明體" charset="-120"/>
              </a:defRPr>
            </a:lvl1pPr>
          </a:lstStyle>
          <a:p>
            <a:pPr>
              <a:defRPr/>
            </a:pPr>
            <a:fld id="{48BB391E-CEE4-46D6-9A0B-AAC07496CE0B}" type="datetimeFigureOut">
              <a:rPr lang="zh-TW" altLang="en-US"/>
              <a:pPr>
                <a:defRPr/>
              </a:pPr>
              <a:t>2017/9/13</a:t>
            </a:fld>
            <a:endParaRPr lang="en-US" altLang="zh-TW"/>
          </a:p>
        </p:txBody>
      </p:sp>
      <p:sp>
        <p:nvSpPr>
          <p:cNvPr id="74756"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7"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algn="r" defTabSz="947738" eaLnBrk="0" hangingPunct="0">
              <a:defRPr sz="1300">
                <a:ea typeface="新細明體" charset="-120"/>
              </a:defRPr>
            </a:lvl1pPr>
          </a:lstStyle>
          <a:p>
            <a:pPr>
              <a:defRPr/>
            </a:pPr>
            <a:fld id="{F06E0BD3-3217-490C-8CF7-7C9828AFAFE9}" type="slidenum">
              <a:rPr lang="zh-TW" altLang="en-US"/>
              <a:pPr>
                <a:defRPr/>
              </a:pPr>
              <a:t>‹#›</a:t>
            </a:fld>
            <a:endParaRPr lang="en-US" altLang="zh-TW"/>
          </a:p>
        </p:txBody>
      </p:sp>
    </p:spTree>
    <p:extLst>
      <p:ext uri="{BB962C8B-B14F-4D97-AF65-F5344CB8AC3E}">
        <p14:creationId xmlns:p14="http://schemas.microsoft.com/office/powerpoint/2010/main" val="7052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1" name="Rectangle 3"/>
          <p:cNvSpPr>
            <a:spLocks noGrp="1" noChangeArrowheads="1"/>
          </p:cNvSpPr>
          <p:nvPr>
            <p:ph type="dt" idx="1"/>
          </p:nvPr>
        </p:nvSpPr>
        <p:spPr bwMode="auto">
          <a:xfrm>
            <a:off x="3776663" y="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algn="r" defTabSz="947738">
              <a:defRPr sz="1300">
                <a:ea typeface="新細明體" charset="-120"/>
              </a:defRPr>
            </a:lvl1pPr>
          </a:lstStyle>
          <a:p>
            <a:pPr>
              <a:defRPr/>
            </a:pPr>
            <a:endParaRPr lang="en-US" altLang="zh-TW"/>
          </a:p>
        </p:txBody>
      </p:sp>
      <p:sp>
        <p:nvSpPr>
          <p:cNvPr id="19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666750" y="4714875"/>
            <a:ext cx="53355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8854" name="Rectangle 6"/>
          <p:cNvSpPr>
            <a:spLocks noGrp="1" noChangeArrowheads="1"/>
          </p:cNvSpPr>
          <p:nvPr>
            <p:ph type="ftr" sz="quarter" idx="4"/>
          </p:nvPr>
        </p:nvSpPr>
        <p:spPr bwMode="auto">
          <a:xfrm>
            <a:off x="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5" name="Rectangle 7"/>
          <p:cNvSpPr>
            <a:spLocks noGrp="1" noChangeArrowheads="1"/>
          </p:cNvSpPr>
          <p:nvPr>
            <p:ph type="sldNum" sz="quarter" idx="5"/>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algn="r" defTabSz="947738">
              <a:defRPr sz="1300">
                <a:ea typeface="新細明體" charset="-120"/>
              </a:defRPr>
            </a:lvl1pPr>
          </a:lstStyle>
          <a:p>
            <a:pPr>
              <a:defRPr/>
            </a:pPr>
            <a:fld id="{97716A6D-36FF-4F16-8DDC-41978C4CEFC6}" type="slidenum">
              <a:rPr lang="en-US" altLang="zh-TW"/>
              <a:pPr>
                <a:defRPr/>
              </a:pPr>
              <a:t>‹#›</a:t>
            </a:fld>
            <a:endParaRPr lang="en-US" altLang="zh-TW"/>
          </a:p>
        </p:txBody>
      </p:sp>
    </p:spTree>
    <p:extLst>
      <p:ext uri="{BB962C8B-B14F-4D97-AF65-F5344CB8AC3E}">
        <p14:creationId xmlns:p14="http://schemas.microsoft.com/office/powerpoint/2010/main" val="64567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0484" name="投影片編號版面配置區 3"/>
          <p:cNvSpPr>
            <a:spLocks noGrp="1"/>
          </p:cNvSpPr>
          <p:nvPr>
            <p:ph type="sldNum" sz="quarter" idx="5"/>
          </p:nvPr>
        </p:nvSpPr>
        <p:spPr>
          <a:noFill/>
        </p:spPr>
        <p:txBody>
          <a:bodyPr/>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FFF7D7AE-E7CB-456B-9A49-4A867C142B6C}" type="slidenum">
              <a:rPr lang="en-US" altLang="zh-TW" sz="1300" smtClean="0"/>
              <a:pPr eaLnBrk="1" hangingPunct="1">
                <a:spcBef>
                  <a:spcPct val="0"/>
                </a:spcBef>
              </a:pPr>
              <a:t>0</a:t>
            </a:fld>
            <a:endParaRPr lang="en-US" altLang="zh-TW"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7716A6D-36FF-4F16-8DDC-41978C4CEFC6}" type="slidenum">
              <a:rPr lang="en-US" altLang="zh-TW" smtClean="0"/>
              <a:pPr>
                <a:defRPr/>
              </a:pPr>
              <a:t>1</a:t>
            </a:fld>
            <a:endParaRPr lang="en-US" altLang="zh-TW"/>
          </a:p>
        </p:txBody>
      </p:sp>
    </p:spTree>
    <p:extLst>
      <p:ext uri="{BB962C8B-B14F-4D97-AF65-F5344CB8AC3E}">
        <p14:creationId xmlns:p14="http://schemas.microsoft.com/office/powerpoint/2010/main" val="90475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ndParaRPr>
          </a:p>
        </p:txBody>
      </p:sp>
      <p:sp>
        <p:nvSpPr>
          <p:cNvPr id="45060" name="投影片編號版面配置區 3"/>
          <p:cNvSpPr txBox="1">
            <a:spLocks noGrp="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AA4C9D4F-EB54-426A-87EF-643168BEE04F}" type="slidenum">
              <a:rPr lang="en-US" altLang="zh-TW"/>
              <a:pPr algn="r" eaLnBrk="1" hangingPunct="1">
                <a:spcBef>
                  <a:spcPct val="0"/>
                </a:spcBef>
              </a:pPr>
              <a:t>19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25</a:t>
            </a:fld>
            <a:endParaRPr lang="en-US" altLang="zh-TW"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31</a:t>
            </a:fld>
            <a:endParaRPr lang="en-US" altLang="zh-TW"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6F82298-FA01-4ED4-99A1-1F31FE653A93}" type="slidenum">
              <a:rPr lang="en-US" altLang="zh-TW"/>
              <a:pPr>
                <a:defRPr/>
              </a:pPr>
              <a:t>‹#›</a:t>
            </a:fld>
            <a:endParaRPr lang="en-US" altLang="zh-TW"/>
          </a:p>
        </p:txBody>
      </p:sp>
    </p:spTree>
    <p:extLst>
      <p:ext uri="{BB962C8B-B14F-4D97-AF65-F5344CB8AC3E}">
        <p14:creationId xmlns:p14="http://schemas.microsoft.com/office/powerpoint/2010/main" val="352313075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3EAB88-D5E8-49F4-8C16-EC4B6AC0274E}" type="slidenum">
              <a:rPr lang="en-US" altLang="zh-TW"/>
              <a:pPr>
                <a:defRPr/>
              </a:pPr>
              <a:t>‹#›</a:t>
            </a:fld>
            <a:endParaRPr lang="en-US" altLang="zh-TW"/>
          </a:p>
        </p:txBody>
      </p:sp>
    </p:spTree>
    <p:extLst>
      <p:ext uri="{BB962C8B-B14F-4D97-AF65-F5344CB8AC3E}">
        <p14:creationId xmlns:p14="http://schemas.microsoft.com/office/powerpoint/2010/main" val="393775709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FAB7037-D732-43E4-88C8-F35CC0CDC28E}" type="slidenum">
              <a:rPr lang="en-US" altLang="zh-TW"/>
              <a:pPr>
                <a:defRPr/>
              </a:pPr>
              <a:t>‹#›</a:t>
            </a:fld>
            <a:endParaRPr lang="en-US" altLang="zh-TW"/>
          </a:p>
        </p:txBody>
      </p:sp>
    </p:spTree>
    <p:extLst>
      <p:ext uri="{BB962C8B-B14F-4D97-AF65-F5344CB8AC3E}">
        <p14:creationId xmlns:p14="http://schemas.microsoft.com/office/powerpoint/2010/main" val="276059895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79CDB76-E27E-416A-8371-C9B3236E8E61}" type="slidenum">
              <a:rPr lang="en-US" altLang="zh-TW"/>
              <a:pPr>
                <a:defRPr/>
              </a:pPr>
              <a:t>‹#›</a:t>
            </a:fld>
            <a:endParaRPr lang="en-US" altLang="zh-TW"/>
          </a:p>
        </p:txBody>
      </p:sp>
    </p:spTree>
    <p:extLst>
      <p:ext uri="{BB962C8B-B14F-4D97-AF65-F5344CB8AC3E}">
        <p14:creationId xmlns:p14="http://schemas.microsoft.com/office/powerpoint/2010/main" val="170378811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91681" y="347663"/>
            <a:ext cx="7272808" cy="709612"/>
          </a:xfrm>
        </p:spPr>
        <p:txBody>
          <a:bodyPr/>
          <a:lstStyle>
            <a:lvl1pPr algn="ctr">
              <a:defRPr sz="4600" b="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sz="3200" b="1">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buClr>
                <a:srgbClr val="FF0000"/>
              </a:buClr>
              <a:buSzPct val="90000"/>
              <a:buFont typeface="Wingdings" panose="05000000000000000000" pitchFamily="2" charset="2"/>
              <a:buChar char="p"/>
              <a:defRPr b="1">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buClr>
                <a:srgbClr val="3333FF"/>
              </a:buClr>
              <a:buSzPct val="100000"/>
              <a:buFont typeface="Wingdings" panose="05000000000000000000" pitchFamily="2" charset="2"/>
              <a:buChar char="Ø"/>
              <a:defRPr b="1">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38FE9D85-A0DE-4652-BD38-E0BF4C03DCE9}" type="slidenum">
              <a:rPr lang="en-US" altLang="zh-TW"/>
              <a:pPr>
                <a:defRPr/>
              </a:pPr>
              <a:t>‹#›</a:t>
            </a:fld>
            <a:endParaRPr lang="en-US" altLang="zh-TW"/>
          </a:p>
        </p:txBody>
      </p:sp>
    </p:spTree>
    <p:extLst>
      <p:ext uri="{BB962C8B-B14F-4D97-AF65-F5344CB8AC3E}">
        <p14:creationId xmlns:p14="http://schemas.microsoft.com/office/powerpoint/2010/main" val="196295592"/>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36072-6CE4-47E4-B287-63B133B1C86B}" type="slidenum">
              <a:rPr lang="en-US" altLang="zh-TW"/>
              <a:pPr>
                <a:defRPr/>
              </a:pPr>
              <a:t>‹#›</a:t>
            </a:fld>
            <a:endParaRPr lang="en-US" altLang="zh-TW"/>
          </a:p>
        </p:txBody>
      </p:sp>
    </p:spTree>
    <p:extLst>
      <p:ext uri="{BB962C8B-B14F-4D97-AF65-F5344CB8AC3E}">
        <p14:creationId xmlns:p14="http://schemas.microsoft.com/office/powerpoint/2010/main" val="3824803694"/>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F6E8BD2-9243-4A7C-A533-B872F3B54000}" type="slidenum">
              <a:rPr lang="en-US" altLang="zh-TW"/>
              <a:pPr>
                <a:defRPr/>
              </a:pPr>
              <a:t>‹#›</a:t>
            </a:fld>
            <a:endParaRPr lang="en-US" altLang="zh-TW"/>
          </a:p>
        </p:txBody>
      </p:sp>
    </p:spTree>
    <p:extLst>
      <p:ext uri="{BB962C8B-B14F-4D97-AF65-F5344CB8AC3E}">
        <p14:creationId xmlns:p14="http://schemas.microsoft.com/office/powerpoint/2010/main" val="3858236342"/>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3064A8C-B2B8-411F-B5AF-866E40404857}" type="slidenum">
              <a:rPr lang="en-US" altLang="zh-TW"/>
              <a:pPr>
                <a:defRPr/>
              </a:pPr>
              <a:t>‹#›</a:t>
            </a:fld>
            <a:endParaRPr lang="en-US" altLang="zh-TW"/>
          </a:p>
        </p:txBody>
      </p:sp>
    </p:spTree>
    <p:extLst>
      <p:ext uri="{BB962C8B-B14F-4D97-AF65-F5344CB8AC3E}">
        <p14:creationId xmlns:p14="http://schemas.microsoft.com/office/powerpoint/2010/main" val="361463820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A22B5C8C-2CDE-416A-BE90-C2717FFB97AB}" type="slidenum">
              <a:rPr lang="en-US" altLang="zh-TW"/>
              <a:pPr>
                <a:defRPr/>
              </a:pPr>
              <a:t>‹#›</a:t>
            </a:fld>
            <a:endParaRPr lang="en-US" altLang="zh-TW"/>
          </a:p>
        </p:txBody>
      </p:sp>
    </p:spTree>
    <p:extLst>
      <p:ext uri="{BB962C8B-B14F-4D97-AF65-F5344CB8AC3E}">
        <p14:creationId xmlns:p14="http://schemas.microsoft.com/office/powerpoint/2010/main" val="611285374"/>
      </p:ext>
    </p:extLst>
  </p:cSld>
  <p:clrMapOvr>
    <a:masterClrMapping/>
  </p:clrMapOvr>
  <p:transition>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754E2900-6D5F-40DF-B90B-60D5C8C411A7}" type="slidenum">
              <a:rPr lang="en-US" altLang="zh-TW"/>
              <a:pPr>
                <a:defRPr/>
              </a:pPr>
              <a:t>‹#›</a:t>
            </a:fld>
            <a:endParaRPr lang="en-US" altLang="zh-TW"/>
          </a:p>
        </p:txBody>
      </p:sp>
    </p:spTree>
    <p:extLst>
      <p:ext uri="{BB962C8B-B14F-4D97-AF65-F5344CB8AC3E}">
        <p14:creationId xmlns:p14="http://schemas.microsoft.com/office/powerpoint/2010/main" val="804317865"/>
      </p:ext>
    </p:extLst>
  </p:cSld>
  <p:clrMapOvr>
    <a:masterClrMapping/>
  </p:clrMapOvr>
  <p:transition>
    <p:zo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04E003-2662-4350-B515-3B7EF157A61D}" type="slidenum">
              <a:rPr lang="en-US" altLang="zh-TW"/>
              <a:pPr>
                <a:defRPr/>
              </a:pPr>
              <a:t>‹#›</a:t>
            </a:fld>
            <a:endParaRPr lang="en-US" altLang="zh-TW"/>
          </a:p>
        </p:txBody>
      </p:sp>
    </p:spTree>
    <p:extLst>
      <p:ext uri="{BB962C8B-B14F-4D97-AF65-F5344CB8AC3E}">
        <p14:creationId xmlns:p14="http://schemas.microsoft.com/office/powerpoint/2010/main" val="617081741"/>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C415A2D-F6FB-4CB8-BF07-567E6B2D285B}" type="slidenum">
              <a:rPr lang="en-US" altLang="zh-TW"/>
              <a:pPr>
                <a:defRPr/>
              </a:pPr>
              <a:t>‹#›</a:t>
            </a:fld>
            <a:endParaRPr lang="en-US" altLang="zh-TW"/>
          </a:p>
        </p:txBody>
      </p:sp>
    </p:spTree>
    <p:extLst>
      <p:ext uri="{BB962C8B-B14F-4D97-AF65-F5344CB8AC3E}">
        <p14:creationId xmlns:p14="http://schemas.microsoft.com/office/powerpoint/2010/main" val="504164382"/>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E65F217-2739-48C3-A102-B7996E5720AE}" type="slidenum">
              <a:rPr lang="en-US" altLang="zh-TW"/>
              <a:pPr>
                <a:defRPr/>
              </a:pPr>
              <a:t>‹#›</a:t>
            </a:fld>
            <a:endParaRPr lang="en-US" altLang="zh-TW"/>
          </a:p>
        </p:txBody>
      </p:sp>
    </p:spTree>
    <p:extLst>
      <p:ext uri="{BB962C8B-B14F-4D97-AF65-F5344CB8AC3E}">
        <p14:creationId xmlns:p14="http://schemas.microsoft.com/office/powerpoint/2010/main" val="869599194"/>
      </p:ext>
    </p:extLst>
  </p:cSld>
  <p:clrMapOvr>
    <a:masterClrMapping/>
  </p:clrMapOvr>
  <p:transition>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002BF3-A40A-437C-8248-ADC870731DDE}" type="slidenum">
              <a:rPr lang="en-US" altLang="zh-TW"/>
              <a:pPr>
                <a:defRPr/>
              </a:pPr>
              <a:t>‹#›</a:t>
            </a:fld>
            <a:endParaRPr lang="en-US" altLang="zh-TW"/>
          </a:p>
        </p:txBody>
      </p:sp>
    </p:spTree>
    <p:extLst>
      <p:ext uri="{BB962C8B-B14F-4D97-AF65-F5344CB8AC3E}">
        <p14:creationId xmlns:p14="http://schemas.microsoft.com/office/powerpoint/2010/main" val="3509240594"/>
      </p:ext>
    </p:extLst>
  </p:cSld>
  <p:clrMapOvr>
    <a:masterClrMapping/>
  </p:clrMapOvr>
  <p:transition>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010525" y="347663"/>
            <a:ext cx="2516188" cy="57785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47663"/>
            <a:ext cx="7400925" cy="57785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676FAB-8711-40BC-800B-D4208CEC2625}" type="slidenum">
              <a:rPr lang="en-US" altLang="zh-TW"/>
              <a:pPr>
                <a:defRPr/>
              </a:pPr>
              <a:t>‹#›</a:t>
            </a:fld>
            <a:endParaRPr lang="en-US" altLang="zh-TW"/>
          </a:p>
        </p:txBody>
      </p:sp>
    </p:spTree>
    <p:extLst>
      <p:ext uri="{BB962C8B-B14F-4D97-AF65-F5344CB8AC3E}">
        <p14:creationId xmlns:p14="http://schemas.microsoft.com/office/powerpoint/2010/main" val="3788002113"/>
      </p:ext>
    </p:extLst>
  </p:cSld>
  <p:clrMapOvr>
    <a:masterClrMapping/>
  </p:clrMapOvr>
  <p:transition>
    <p:zo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168525" y="347663"/>
            <a:ext cx="8358188" cy="70961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1418255E-4A2A-4CD9-B8AD-438B8C4B6B97}" type="slidenum">
              <a:rPr lang="en-US" altLang="zh-TW"/>
              <a:pPr>
                <a:defRPr/>
              </a:pPr>
              <a:t>‹#›</a:t>
            </a:fld>
            <a:endParaRPr lang="en-US" altLang="zh-TW"/>
          </a:p>
        </p:txBody>
      </p:sp>
    </p:spTree>
    <p:extLst>
      <p:ext uri="{BB962C8B-B14F-4D97-AF65-F5344CB8AC3E}">
        <p14:creationId xmlns:p14="http://schemas.microsoft.com/office/powerpoint/2010/main" val="3009976086"/>
      </p:ext>
    </p:extLst>
  </p:cSld>
  <p:clrMapOvr>
    <a:masterClrMapping/>
  </p:clrMapOvr>
  <p:transition>
    <p:zo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D7429A1-4D57-4594-9A98-8F2790F84B93}" type="slidenum">
              <a:rPr lang="en-US" altLang="zh-TW"/>
              <a:pPr>
                <a:defRPr/>
              </a:pPr>
              <a:t>‹#›</a:t>
            </a:fld>
            <a:endParaRPr lang="en-US" altLang="zh-TW"/>
          </a:p>
        </p:txBody>
      </p:sp>
    </p:spTree>
    <p:extLst>
      <p:ext uri="{BB962C8B-B14F-4D97-AF65-F5344CB8AC3E}">
        <p14:creationId xmlns:p14="http://schemas.microsoft.com/office/powerpoint/2010/main" val="4190365650"/>
      </p:ext>
    </p:extLst>
  </p:cSld>
  <p:clrMapOvr>
    <a:masterClrMapping/>
  </p:clrMapOvr>
  <p:transition>
    <p:zo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AB1A65-63BF-482F-992A-0275C529B3C3}" type="slidenum">
              <a:rPr lang="en-US" altLang="zh-TW"/>
              <a:pPr>
                <a:defRPr/>
              </a:pPr>
              <a:t>‹#›</a:t>
            </a:fld>
            <a:endParaRPr lang="en-US" altLang="zh-TW"/>
          </a:p>
        </p:txBody>
      </p:sp>
    </p:spTree>
    <p:extLst>
      <p:ext uri="{BB962C8B-B14F-4D97-AF65-F5344CB8AC3E}">
        <p14:creationId xmlns:p14="http://schemas.microsoft.com/office/powerpoint/2010/main" val="1118632680"/>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E9CDDC7-9421-4FAE-86C7-CFBFA4DBA46E}" type="slidenum">
              <a:rPr lang="en-US" altLang="zh-TW"/>
              <a:pPr>
                <a:defRPr/>
              </a:pPr>
              <a:t>‹#›</a:t>
            </a:fld>
            <a:endParaRPr lang="en-US" altLang="zh-TW"/>
          </a:p>
        </p:txBody>
      </p:sp>
    </p:spTree>
    <p:extLst>
      <p:ext uri="{BB962C8B-B14F-4D97-AF65-F5344CB8AC3E}">
        <p14:creationId xmlns:p14="http://schemas.microsoft.com/office/powerpoint/2010/main" val="3573403423"/>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4400D48-B952-4B2B-AA53-9DFBDADC0E15}" type="slidenum">
              <a:rPr lang="en-US" altLang="zh-TW"/>
              <a:pPr>
                <a:defRPr/>
              </a:pPr>
              <a:t>‹#›</a:t>
            </a:fld>
            <a:endParaRPr lang="en-US" altLang="zh-TW"/>
          </a:p>
        </p:txBody>
      </p:sp>
    </p:spTree>
    <p:extLst>
      <p:ext uri="{BB962C8B-B14F-4D97-AF65-F5344CB8AC3E}">
        <p14:creationId xmlns:p14="http://schemas.microsoft.com/office/powerpoint/2010/main" val="53679927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E0C08E-3B2A-49DE-8974-C14B65E0B582}" type="slidenum">
              <a:rPr lang="en-US" altLang="zh-TW"/>
              <a:pPr>
                <a:defRPr/>
              </a:pPr>
              <a:t>‹#›</a:t>
            </a:fld>
            <a:endParaRPr lang="en-US" altLang="zh-TW"/>
          </a:p>
        </p:txBody>
      </p:sp>
    </p:spTree>
    <p:extLst>
      <p:ext uri="{BB962C8B-B14F-4D97-AF65-F5344CB8AC3E}">
        <p14:creationId xmlns:p14="http://schemas.microsoft.com/office/powerpoint/2010/main" val="976402698"/>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5039526-600C-4F7A-A43A-8FD4B26EA074}" type="slidenum">
              <a:rPr lang="en-US" altLang="zh-TW"/>
              <a:pPr>
                <a:defRPr/>
              </a:pPr>
              <a:t>‹#›</a:t>
            </a:fld>
            <a:endParaRPr lang="en-US" altLang="zh-TW"/>
          </a:p>
        </p:txBody>
      </p:sp>
    </p:spTree>
    <p:extLst>
      <p:ext uri="{BB962C8B-B14F-4D97-AF65-F5344CB8AC3E}">
        <p14:creationId xmlns:p14="http://schemas.microsoft.com/office/powerpoint/2010/main" val="237679342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A07611-DBB2-4E7F-92A4-CFE77BC01F52}" type="slidenum">
              <a:rPr lang="en-US" altLang="zh-TW"/>
              <a:pPr>
                <a:defRPr/>
              </a:pPr>
              <a:t>‹#›</a:t>
            </a:fld>
            <a:endParaRPr lang="en-US" altLang="zh-TW"/>
          </a:p>
        </p:txBody>
      </p:sp>
    </p:spTree>
    <p:extLst>
      <p:ext uri="{BB962C8B-B14F-4D97-AF65-F5344CB8AC3E}">
        <p14:creationId xmlns:p14="http://schemas.microsoft.com/office/powerpoint/2010/main" val="3779200819"/>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BE951DE-FC2B-4EE3-9B90-455573435824}" type="slidenum">
              <a:rPr lang="en-US" altLang="zh-TW"/>
              <a:pPr>
                <a:defRPr/>
              </a:pPr>
              <a:t>‹#›</a:t>
            </a:fld>
            <a:endParaRPr lang="en-US" altLang="zh-TW"/>
          </a:p>
        </p:txBody>
      </p:sp>
    </p:spTree>
    <p:extLst>
      <p:ext uri="{BB962C8B-B14F-4D97-AF65-F5344CB8AC3E}">
        <p14:creationId xmlns:p14="http://schemas.microsoft.com/office/powerpoint/2010/main" val="199087692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A1E7D72-1C4F-40EB-83AD-13BC3E7B38EC}" type="slidenum">
              <a:rPr lang="en-US" altLang="zh-TW"/>
              <a:pPr>
                <a:defRPr/>
              </a:pPr>
              <a:t>‹#›</a:t>
            </a:fld>
            <a:endParaRPr lang="en-US" altLang="zh-TW"/>
          </a:p>
        </p:txBody>
      </p:sp>
    </p:spTree>
    <p:extLst>
      <p:ext uri="{BB962C8B-B14F-4D97-AF65-F5344CB8AC3E}">
        <p14:creationId xmlns:p14="http://schemas.microsoft.com/office/powerpoint/2010/main" val="2115512727"/>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B26E4C-B8C6-48E2-AB8C-FB2CF82174CA}" type="slidenum">
              <a:rPr lang="en-US" altLang="zh-TW"/>
              <a:pPr>
                <a:defRPr/>
              </a:pPr>
              <a:t>‹#›</a:t>
            </a:fld>
            <a:endParaRPr lang="en-US" altLang="zh-TW"/>
          </a:p>
        </p:txBody>
      </p:sp>
    </p:spTree>
    <p:extLst>
      <p:ext uri="{BB962C8B-B14F-4D97-AF65-F5344CB8AC3E}">
        <p14:creationId xmlns:p14="http://schemas.microsoft.com/office/powerpoint/2010/main" val="2287574571"/>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1081BA4-AFD8-4162-9F21-64303FBAD3E3}" type="slidenum">
              <a:rPr lang="en-US" altLang="zh-TW"/>
              <a:pPr>
                <a:defRPr/>
              </a:pPr>
              <a:t>‹#›</a:t>
            </a:fld>
            <a:endParaRPr lang="en-US" altLang="zh-TW"/>
          </a:p>
        </p:txBody>
      </p:sp>
    </p:spTree>
    <p:extLst>
      <p:ext uri="{BB962C8B-B14F-4D97-AF65-F5344CB8AC3E}">
        <p14:creationId xmlns:p14="http://schemas.microsoft.com/office/powerpoint/2010/main" val="3089782244"/>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2403138" y="1916113"/>
            <a:ext cx="3978275" cy="45259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68313" y="1916113"/>
            <a:ext cx="11782425" cy="4525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3DF8C9-D8C1-4E43-B9C2-F06014EED4BA}" type="slidenum">
              <a:rPr lang="en-US" altLang="zh-TW"/>
              <a:pPr>
                <a:defRPr/>
              </a:pPr>
              <a:t>‹#›</a:t>
            </a:fld>
            <a:endParaRPr lang="en-US" altLang="zh-TW"/>
          </a:p>
        </p:txBody>
      </p:sp>
    </p:spTree>
    <p:extLst>
      <p:ext uri="{BB962C8B-B14F-4D97-AF65-F5344CB8AC3E}">
        <p14:creationId xmlns:p14="http://schemas.microsoft.com/office/powerpoint/2010/main" val="1564633520"/>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B23681-C7A3-4DF6-A1A4-CF6BC53B00EA}" type="slidenum">
              <a:rPr lang="en-US" altLang="zh-TW"/>
              <a:pPr>
                <a:defRPr/>
              </a:pPr>
              <a:t>‹#›</a:t>
            </a:fld>
            <a:endParaRPr lang="en-US" altLang="zh-TW"/>
          </a:p>
        </p:txBody>
      </p:sp>
    </p:spTree>
    <p:extLst>
      <p:ext uri="{BB962C8B-B14F-4D97-AF65-F5344CB8AC3E}">
        <p14:creationId xmlns:p14="http://schemas.microsoft.com/office/powerpoint/2010/main" val="891027360"/>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E754AF4-29C1-4D5F-84B3-E7FA1ED9AA0A}" type="slidenum">
              <a:rPr lang="en-US" altLang="zh-TW"/>
              <a:pPr>
                <a:defRPr/>
              </a:pPr>
              <a:t>‹#›</a:t>
            </a:fld>
            <a:endParaRPr lang="en-US" altLang="zh-TW"/>
          </a:p>
        </p:txBody>
      </p:sp>
    </p:spTree>
    <p:extLst>
      <p:ext uri="{BB962C8B-B14F-4D97-AF65-F5344CB8AC3E}">
        <p14:creationId xmlns:p14="http://schemas.microsoft.com/office/powerpoint/2010/main" val="2360217850"/>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E58A99D-2183-450F-A992-05FE63947C58}" type="slidenum">
              <a:rPr lang="en-US" altLang="zh-TW"/>
              <a:pPr>
                <a:defRPr/>
              </a:pPr>
              <a:t>‹#›</a:t>
            </a:fld>
            <a:endParaRPr lang="en-US" altLang="zh-TW"/>
          </a:p>
        </p:txBody>
      </p:sp>
    </p:spTree>
    <p:extLst>
      <p:ext uri="{BB962C8B-B14F-4D97-AF65-F5344CB8AC3E}">
        <p14:creationId xmlns:p14="http://schemas.microsoft.com/office/powerpoint/2010/main" val="4207754595"/>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5B9060A-4D2C-4F76-8D8A-CAB17E9616A1}" type="slidenum">
              <a:rPr lang="en-US" altLang="zh-TW"/>
              <a:pPr>
                <a:defRPr/>
              </a:pPr>
              <a:t>‹#›</a:t>
            </a:fld>
            <a:endParaRPr lang="en-US" altLang="zh-TW"/>
          </a:p>
        </p:txBody>
      </p:sp>
    </p:spTree>
    <p:extLst>
      <p:ext uri="{BB962C8B-B14F-4D97-AF65-F5344CB8AC3E}">
        <p14:creationId xmlns:p14="http://schemas.microsoft.com/office/powerpoint/2010/main" val="2070640923"/>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036D845-23F5-4556-967C-AF33589EF5B9}" type="slidenum">
              <a:rPr lang="en-US" altLang="zh-TW"/>
              <a:pPr>
                <a:defRPr/>
              </a:pPr>
              <a:t>‹#›</a:t>
            </a:fld>
            <a:endParaRPr lang="en-US" altLang="zh-TW"/>
          </a:p>
        </p:txBody>
      </p:sp>
    </p:spTree>
    <p:extLst>
      <p:ext uri="{BB962C8B-B14F-4D97-AF65-F5344CB8AC3E}">
        <p14:creationId xmlns:p14="http://schemas.microsoft.com/office/powerpoint/2010/main" val="11338243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93E5C4F-A230-45A9-8A78-9859452C36A3}" type="slidenum">
              <a:rPr lang="en-US" altLang="zh-TW"/>
              <a:pPr>
                <a:defRPr/>
              </a:pPr>
              <a:t>‹#›</a:t>
            </a:fld>
            <a:endParaRPr lang="en-US" altLang="zh-TW"/>
          </a:p>
        </p:txBody>
      </p:sp>
    </p:spTree>
    <p:extLst>
      <p:ext uri="{BB962C8B-B14F-4D97-AF65-F5344CB8AC3E}">
        <p14:creationId xmlns:p14="http://schemas.microsoft.com/office/powerpoint/2010/main" val="1235218264"/>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2EF7D6D-7404-4B13-B746-C900E2CB59D8}" type="slidenum">
              <a:rPr lang="en-US" altLang="zh-TW"/>
              <a:pPr>
                <a:defRPr/>
              </a:pPr>
              <a:t>‹#›</a:t>
            </a:fld>
            <a:endParaRPr lang="en-US" altLang="zh-TW"/>
          </a:p>
        </p:txBody>
      </p:sp>
    </p:spTree>
    <p:extLst>
      <p:ext uri="{BB962C8B-B14F-4D97-AF65-F5344CB8AC3E}">
        <p14:creationId xmlns:p14="http://schemas.microsoft.com/office/powerpoint/2010/main" val="376651923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8581DF6-32A1-4642-8164-7E0EB500122D}" type="slidenum">
              <a:rPr lang="en-US" altLang="zh-TW"/>
              <a:pPr>
                <a:defRPr/>
              </a:pPr>
              <a:t>‹#›</a:t>
            </a:fld>
            <a:endParaRPr lang="en-US" altLang="zh-TW"/>
          </a:p>
        </p:txBody>
      </p:sp>
    </p:spTree>
    <p:extLst>
      <p:ext uri="{BB962C8B-B14F-4D97-AF65-F5344CB8AC3E}">
        <p14:creationId xmlns:p14="http://schemas.microsoft.com/office/powerpoint/2010/main" val="464868595"/>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1FA716E-6614-4AC4-8C81-F5ADD49DDD45}" type="slidenum">
              <a:rPr lang="en-US" altLang="zh-TW"/>
              <a:pPr>
                <a:defRPr/>
              </a:pPr>
              <a:t>‹#›</a:t>
            </a:fld>
            <a:endParaRPr lang="en-US" altLang="zh-TW"/>
          </a:p>
        </p:txBody>
      </p:sp>
    </p:spTree>
    <p:extLst>
      <p:ext uri="{BB962C8B-B14F-4D97-AF65-F5344CB8AC3E}">
        <p14:creationId xmlns:p14="http://schemas.microsoft.com/office/powerpoint/2010/main" val="3921864207"/>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13C8CF6-A303-4A1E-9608-C0D25B61535F}" type="slidenum">
              <a:rPr lang="en-US" altLang="zh-TW"/>
              <a:pPr>
                <a:defRPr/>
              </a:pPr>
              <a:t>‹#›</a:t>
            </a:fld>
            <a:endParaRPr lang="en-US" altLang="zh-TW"/>
          </a:p>
        </p:txBody>
      </p:sp>
    </p:spTree>
    <p:extLst>
      <p:ext uri="{BB962C8B-B14F-4D97-AF65-F5344CB8AC3E}">
        <p14:creationId xmlns:p14="http://schemas.microsoft.com/office/powerpoint/2010/main" val="413815699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5EE0C1-52BA-470C-B566-DA5BE8DA8A55}" type="slidenum">
              <a:rPr lang="en-US" altLang="zh-TW"/>
              <a:pPr>
                <a:defRPr/>
              </a:pPr>
              <a:t>‹#›</a:t>
            </a:fld>
            <a:endParaRPr lang="en-US" altLang="zh-TW"/>
          </a:p>
        </p:txBody>
      </p:sp>
    </p:spTree>
    <p:extLst>
      <p:ext uri="{BB962C8B-B14F-4D97-AF65-F5344CB8AC3E}">
        <p14:creationId xmlns:p14="http://schemas.microsoft.com/office/powerpoint/2010/main" val="1082045302"/>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919FA1-D33B-4246-8AC7-7507DE5583BA}" type="slidenum">
              <a:rPr lang="en-US" altLang="zh-TW"/>
              <a:pPr>
                <a:defRPr/>
              </a:pPr>
              <a:t>‹#›</a:t>
            </a:fld>
            <a:endParaRPr lang="en-US" altLang="zh-TW"/>
          </a:p>
        </p:txBody>
      </p:sp>
    </p:spTree>
    <p:extLst>
      <p:ext uri="{BB962C8B-B14F-4D97-AF65-F5344CB8AC3E}">
        <p14:creationId xmlns:p14="http://schemas.microsoft.com/office/powerpoint/2010/main" val="109287280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438BFB-90FD-4D01-8B38-150C7710CCF9}" type="slidenum">
              <a:rPr lang="en-US" altLang="zh-TW"/>
              <a:pPr>
                <a:defRPr/>
              </a:pPr>
              <a:t>‹#›</a:t>
            </a:fld>
            <a:endParaRPr lang="en-US" altLang="zh-TW"/>
          </a:p>
        </p:txBody>
      </p:sp>
    </p:spTree>
    <p:extLst>
      <p:ext uri="{BB962C8B-B14F-4D97-AF65-F5344CB8AC3E}">
        <p14:creationId xmlns:p14="http://schemas.microsoft.com/office/powerpoint/2010/main" val="260428385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E793312-A0D7-4021-B3DF-BC1D585E05D5}" type="slidenum">
              <a:rPr lang="en-US" altLang="zh-TW"/>
              <a:pPr>
                <a:defRPr/>
              </a:pPr>
              <a:t>‹#›</a:t>
            </a:fld>
            <a:endParaRPr lang="en-US" altLang="zh-TW"/>
          </a:p>
        </p:txBody>
      </p:sp>
    </p:spTree>
    <p:extLst>
      <p:ext uri="{BB962C8B-B14F-4D97-AF65-F5344CB8AC3E}">
        <p14:creationId xmlns:p14="http://schemas.microsoft.com/office/powerpoint/2010/main" val="103125994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3836A5D-038D-40FC-8E63-0C623D565CB9}" type="slidenum">
              <a:rPr lang="en-US" altLang="zh-TW"/>
              <a:pPr>
                <a:defRPr/>
              </a:pPr>
              <a:t>‹#›</a:t>
            </a:fld>
            <a:endParaRPr lang="en-US" altLang="zh-TW"/>
          </a:p>
        </p:txBody>
      </p:sp>
    </p:spTree>
    <p:extLst>
      <p:ext uri="{BB962C8B-B14F-4D97-AF65-F5344CB8AC3E}">
        <p14:creationId xmlns:p14="http://schemas.microsoft.com/office/powerpoint/2010/main" val="182631426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469BA37-EDDC-452B-8542-A4E0482A60DA}" type="slidenum">
              <a:rPr lang="en-US" altLang="zh-TW"/>
              <a:pPr>
                <a:defRPr/>
              </a:pPr>
              <a:t>‹#›</a:t>
            </a:fld>
            <a:endParaRPr lang="en-US" altLang="zh-TW"/>
          </a:p>
        </p:txBody>
      </p:sp>
    </p:spTree>
    <p:extLst>
      <p:ext uri="{BB962C8B-B14F-4D97-AF65-F5344CB8AC3E}">
        <p14:creationId xmlns:p14="http://schemas.microsoft.com/office/powerpoint/2010/main" val="292064885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23D7DC8-A513-4A3F-B905-BCB7BDD390F1}" type="slidenum">
              <a:rPr lang="en-US" altLang="zh-TW"/>
              <a:pPr>
                <a:defRPr/>
              </a:pPr>
              <a:t>‹#›</a:t>
            </a:fld>
            <a:endParaRPr lang="en-US" altLang="zh-TW"/>
          </a:p>
        </p:txBody>
      </p:sp>
    </p:spTree>
    <p:extLst>
      <p:ext uri="{BB962C8B-B14F-4D97-AF65-F5344CB8AC3E}">
        <p14:creationId xmlns:p14="http://schemas.microsoft.com/office/powerpoint/2010/main" val="199382087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DE87AB27-8F5D-40F3-A39F-6FB3757AFB22}" type="slidenum">
              <a:rPr lang="en-US" altLang="zh-TW"/>
              <a:pPr>
                <a:defRPr/>
              </a:pPr>
              <a:t>‹#›</a:t>
            </a:fld>
            <a:endParaRPr lang="en-US" altLang="zh-TW"/>
          </a:p>
        </p:txBody>
      </p:sp>
      <p:pic>
        <p:nvPicPr>
          <p:cNvPr id="1031"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1500" y="5805488"/>
            <a:ext cx="3313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6BA0243D-5360-4571-B7F2-A7B4E372500A}" type="slidenum">
              <a:rPr lang="en-US" altLang="zh-TW"/>
              <a:pPr>
                <a:defRPr/>
              </a:pPr>
              <a:t>‹#›</a:t>
            </a:fld>
            <a:endParaRPr lang="en-US" altLang="zh-TW"/>
          </a:p>
        </p:txBody>
      </p:sp>
      <p:pic>
        <p:nvPicPr>
          <p:cNvPr id="2054" name="Picture 8" descr="圖片1"/>
          <p:cNvPicPr>
            <a:picLocks noChangeAspect="1" noChangeArrowheads="1"/>
          </p:cNvPicPr>
          <p:nvPr/>
        </p:nvPicPr>
        <p:blipFill>
          <a:blip r:embed="rId14">
            <a:extLst>
              <a:ext uri="{28A0092B-C50C-407E-A947-70E740481C1C}">
                <a14:useLocalDpi xmlns:a14="http://schemas.microsoft.com/office/drawing/2010/main" val="0"/>
              </a:ext>
            </a:extLst>
          </a:blip>
          <a:srcRect b="89349"/>
          <a:stretch>
            <a:fillRect/>
          </a:stretch>
        </p:blipFill>
        <p:spPr bwMode="auto">
          <a:xfrm>
            <a:off x="0" y="-58738"/>
            <a:ext cx="9144000" cy="1544638"/>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1692275" y="96838"/>
            <a:ext cx="7451725" cy="1311275"/>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新細明體" charset="-120"/>
              </a:defRPr>
            </a:lvl1pPr>
            <a:lvl2pPr marL="742950" indent="-285750" eaLnBrk="0" hangingPunct="0">
              <a:defRPr kumimoji="1" sz="2800">
                <a:solidFill>
                  <a:schemeClr val="tx1"/>
                </a:solidFill>
                <a:latin typeface="Arial" charset="0"/>
                <a:ea typeface="新細明體" charset="-120"/>
              </a:defRPr>
            </a:lvl2pPr>
            <a:lvl3pPr marL="1143000" indent="-228600" eaLnBrk="0" hangingPunct="0">
              <a:defRPr kumimoji="1" sz="2800">
                <a:solidFill>
                  <a:schemeClr val="tx1"/>
                </a:solidFill>
                <a:latin typeface="Arial" charset="0"/>
                <a:ea typeface="新細明體" charset="-120"/>
              </a:defRPr>
            </a:lvl3pPr>
            <a:lvl4pPr marL="1600200" indent="-228600" eaLnBrk="0" hangingPunct="0">
              <a:defRPr kumimoji="1" sz="2800">
                <a:solidFill>
                  <a:schemeClr val="tx1"/>
                </a:solidFill>
                <a:latin typeface="Arial" charset="0"/>
                <a:ea typeface="新細明體" charset="-120"/>
              </a:defRPr>
            </a:lvl4pPr>
            <a:lvl5pPr marL="2057400" indent="-228600" eaLnBrk="0" hangingPunct="0">
              <a:defRPr kumimoji="1" sz="2800">
                <a:solidFill>
                  <a:schemeClr val="tx1"/>
                </a:solidFill>
                <a:latin typeface="Arial" charset="0"/>
                <a:ea typeface="新細明體" charset="-120"/>
              </a:defRPr>
            </a:lvl5pPr>
            <a:lvl6pPr marL="2514600" indent="-228600" eaLnBrk="0" fontAlgn="base" hangingPunct="0">
              <a:spcBef>
                <a:spcPct val="0"/>
              </a:spcBef>
              <a:spcAft>
                <a:spcPct val="0"/>
              </a:spcAft>
              <a:defRPr kumimoji="1" sz="2800">
                <a:solidFill>
                  <a:schemeClr val="tx1"/>
                </a:solidFill>
                <a:latin typeface="Arial" charset="0"/>
                <a:ea typeface="新細明體" charset="-120"/>
              </a:defRPr>
            </a:lvl6pPr>
            <a:lvl7pPr marL="2971800" indent="-228600" eaLnBrk="0" fontAlgn="base" hangingPunct="0">
              <a:spcBef>
                <a:spcPct val="0"/>
              </a:spcBef>
              <a:spcAft>
                <a:spcPct val="0"/>
              </a:spcAft>
              <a:defRPr kumimoji="1" sz="2800">
                <a:solidFill>
                  <a:schemeClr val="tx1"/>
                </a:solidFill>
                <a:latin typeface="Arial" charset="0"/>
                <a:ea typeface="新細明體" charset="-120"/>
              </a:defRPr>
            </a:lvl7pPr>
            <a:lvl8pPr marL="3429000" indent="-228600" eaLnBrk="0" fontAlgn="base" hangingPunct="0">
              <a:spcBef>
                <a:spcPct val="0"/>
              </a:spcBef>
              <a:spcAft>
                <a:spcPct val="0"/>
              </a:spcAft>
              <a:defRPr kumimoji="1" sz="2800">
                <a:solidFill>
                  <a:schemeClr val="tx1"/>
                </a:solidFill>
                <a:latin typeface="Arial" charset="0"/>
                <a:ea typeface="新細明體" charset="-120"/>
              </a:defRPr>
            </a:lvl8pPr>
            <a:lvl9pPr marL="3886200" indent="-228600" eaLnBrk="0" fontAlgn="base" hangingPunct="0">
              <a:spcBef>
                <a:spcPct val="0"/>
              </a:spcBef>
              <a:spcAft>
                <a:spcPct val="0"/>
              </a:spcAft>
              <a:defRPr kumimoji="1" sz="2800">
                <a:solidFill>
                  <a:schemeClr val="tx1"/>
                </a:solidFill>
                <a:latin typeface="Arial" charset="0"/>
                <a:ea typeface="新細明體" charset="-120"/>
              </a:defRPr>
            </a:lvl9pPr>
          </a:lstStyle>
          <a:p>
            <a:pPr eaLnBrk="1" hangingPunct="1">
              <a:defRPr/>
            </a:pPr>
            <a:endParaRPr lang="zh-TW" altLang="zh-TW" sz="8000" smtClean="0"/>
          </a:p>
        </p:txBody>
      </p:sp>
      <p:sp>
        <p:nvSpPr>
          <p:cNvPr id="2056" name="Rectangle 2"/>
          <p:cNvSpPr>
            <a:spLocks noGrp="1" noChangeArrowheads="1"/>
          </p:cNvSpPr>
          <p:nvPr>
            <p:ph type="title"/>
          </p:nvPr>
        </p:nvSpPr>
        <p:spPr bwMode="auto">
          <a:xfrm>
            <a:off x="2168525" y="347663"/>
            <a:ext cx="83581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7"/>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76600" y="2816225"/>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68313" y="19161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09FFC086-BDCE-4E09-B554-B6AB3B8C01F6}" type="slidenum">
              <a:rPr lang="en-US" altLang="zh-TW"/>
              <a:pPr>
                <a:defRPr/>
              </a:pPr>
              <a:t>‹#›</a:t>
            </a:fld>
            <a:endParaRPr lang="en-US" altLang="zh-TW"/>
          </a:p>
        </p:txBody>
      </p:sp>
      <p:pic>
        <p:nvPicPr>
          <p:cNvPr id="3079"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t="37918" r="56683"/>
          <a:stretch>
            <a:fillRect/>
          </a:stretch>
        </p:blipFill>
        <p:spPr bwMode="auto">
          <a:xfrm>
            <a:off x="42863" y="2162175"/>
            <a:ext cx="2728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4684713"/>
            <a:ext cx="9180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1916113"/>
            <a:ext cx="9144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063" y="1125538"/>
            <a:ext cx="3313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8000" b="1">
          <a:solidFill>
            <a:schemeClr val="tx2"/>
          </a:solidFill>
          <a:latin typeface="+mj-lt"/>
          <a:ea typeface="+mj-ea"/>
          <a:cs typeface="+mj-cs"/>
        </a:defRPr>
      </a:lvl1pPr>
      <a:lvl2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5pPr>
      <a:lvl6pPr marL="457200" algn="l" rtl="0" fontAlgn="base">
        <a:spcBef>
          <a:spcPct val="0"/>
        </a:spcBef>
        <a:spcAft>
          <a:spcPct val="0"/>
        </a:spcAft>
        <a:defRPr kumimoji="1" sz="8000" b="1">
          <a:solidFill>
            <a:schemeClr val="tx2"/>
          </a:solidFill>
          <a:latin typeface="Arial" pitchFamily="34" charset="0"/>
          <a:ea typeface="華康中圓體" pitchFamily="49" charset="-120"/>
        </a:defRPr>
      </a:lvl6pPr>
      <a:lvl7pPr marL="914400" algn="l" rtl="0" fontAlgn="base">
        <a:spcBef>
          <a:spcPct val="0"/>
        </a:spcBef>
        <a:spcAft>
          <a:spcPct val="0"/>
        </a:spcAft>
        <a:defRPr kumimoji="1" sz="8000" b="1">
          <a:solidFill>
            <a:schemeClr val="tx2"/>
          </a:solidFill>
          <a:latin typeface="Arial" pitchFamily="34" charset="0"/>
          <a:ea typeface="華康中圓體" pitchFamily="49" charset="-120"/>
        </a:defRPr>
      </a:lvl7pPr>
      <a:lvl8pPr marL="1371600" algn="l" rtl="0" fontAlgn="base">
        <a:spcBef>
          <a:spcPct val="0"/>
        </a:spcBef>
        <a:spcAft>
          <a:spcPct val="0"/>
        </a:spcAft>
        <a:defRPr kumimoji="1" sz="8000" b="1">
          <a:solidFill>
            <a:schemeClr val="tx2"/>
          </a:solidFill>
          <a:latin typeface="Arial" pitchFamily="34" charset="0"/>
          <a:ea typeface="華康中圓體" pitchFamily="49" charset="-120"/>
        </a:defRPr>
      </a:lvl8pPr>
      <a:lvl9pPr marL="1828800" algn="l" rtl="0" fontAlgn="base">
        <a:spcBef>
          <a:spcPct val="0"/>
        </a:spcBef>
        <a:spcAft>
          <a:spcPct val="0"/>
        </a:spcAft>
        <a:defRPr kumimoji="1" sz="8000" b="1">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16FAEC4D-B674-473B-A3F1-AE0F54C5D47B}" type="slidenum">
              <a:rPr lang="en-US" altLang="zh-TW"/>
              <a:pPr>
                <a:defRPr/>
              </a:pPr>
              <a:t>‹#›</a:t>
            </a:fld>
            <a:endParaRPr lang="en-US" altLang="zh-TW"/>
          </a:p>
        </p:txBody>
      </p:sp>
      <p:grpSp>
        <p:nvGrpSpPr>
          <p:cNvPr id="4103" name="Group 13"/>
          <p:cNvGrpSpPr>
            <a:grpSpLocks/>
          </p:cNvGrpSpPr>
          <p:nvPr/>
        </p:nvGrpSpPr>
        <p:grpSpPr bwMode="auto">
          <a:xfrm>
            <a:off x="0" y="2781300"/>
            <a:ext cx="9144000" cy="4078288"/>
            <a:chOff x="0" y="1752"/>
            <a:chExt cx="6010" cy="2569"/>
          </a:xfrm>
        </p:grpSpPr>
        <p:pic>
          <p:nvPicPr>
            <p:cNvPr id="4105" name="Picture 7"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658"/>
            <a:stretch>
              <a:fillRect/>
            </a:stretch>
          </p:blipFill>
          <p:spPr bwMode="auto">
            <a:xfrm>
              <a:off x="0" y="1752"/>
              <a:ext cx="3696" cy="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3734"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descr="圖片2"/>
            <p:cNvPicPr>
              <a:picLocks noChangeAspect="1" noChangeArrowheads="1"/>
            </p:cNvPicPr>
            <p:nvPr userDrawn="1"/>
          </p:nvPicPr>
          <p:blipFill>
            <a:blip r:embed="rId13">
              <a:extLst>
                <a:ext uri="{28A0092B-C50C-407E-A947-70E740481C1C}">
                  <a14:useLocalDpi xmlns:a14="http://schemas.microsoft.com/office/drawing/2010/main" val="0"/>
                </a:ext>
              </a:extLst>
            </a:blip>
            <a:srcRect l="1122" t="95102" r="78697" b="253"/>
            <a:stretch>
              <a:fillRect/>
            </a:stretch>
          </p:blipFill>
          <p:spPr bwMode="auto">
            <a:xfrm>
              <a:off x="2530" y="4192"/>
              <a:ext cx="3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1"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4881"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14"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0563" y="6165850"/>
            <a:ext cx="3063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zoom/>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techadmi.edu.tw/search/index.php" TargetMode="External"/><Relationship Id="rId2" Type="http://schemas.openxmlformats.org/officeDocument/2006/relationships/hyperlink" Target="http://www.tcte.edu.tw/" TargetMode="External"/><Relationship Id="rId1" Type="http://schemas.openxmlformats.org/officeDocument/2006/relationships/slideLayout" Target="../slideLayouts/slideLayout13.xml"/><Relationship Id="rId4" Type="http://schemas.openxmlformats.org/officeDocument/2006/relationships/hyperlink" Target="http://blog.tchcvs.tc.edu.tw/wordpress/b2603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movieroom/&#39318;&#20301;&#36781;&#32887;&#30340;&#32317;&#32113;&#23612;&#20811;&#26862;.wmv" TargetMode="External"/><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18.wmf"/><Relationship Id="rId4" Type="http://schemas.openxmlformats.org/officeDocument/2006/relationships/hyperlink" Target="../movieroom/&#27611;&#28580;&#26481;&#30340;&#20849;&#29986;&#40680;&#25509;&#25484;&#20013;&#22283;.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820392" y="2852936"/>
            <a:ext cx="5270039" cy="2601329"/>
            <a:chOff x="2758" y="2266"/>
            <a:chExt cx="3248" cy="1424"/>
          </a:xfrm>
        </p:grpSpPr>
        <p:sp>
          <p:nvSpPr>
            <p:cNvPr id="5125" name="AutoShape 8"/>
            <p:cNvSpPr>
              <a:spLocks noChangeArrowheads="1"/>
            </p:cNvSpPr>
            <p:nvPr/>
          </p:nvSpPr>
          <p:spPr bwMode="auto">
            <a:xfrm>
              <a:off x="2758" y="2795"/>
              <a:ext cx="3248" cy="895"/>
            </a:xfrm>
            <a:prstGeom prst="roundRect">
              <a:avLst>
                <a:gd name="adj" fmla="val 16667"/>
              </a:avLst>
            </a:prstGeom>
            <a:solidFill>
              <a:srgbClr val="FFFFCC"/>
            </a:solidFill>
            <a:ln w="38100">
              <a:solidFill>
                <a:srgbClr val="FF6600"/>
              </a:solidFill>
              <a:round/>
              <a:headEnd/>
              <a:tailEnd/>
            </a:ln>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3000" b="1" dirty="0" smtClean="0">
                  <a:latin typeface="Times New Roman" pitchFamily="18" charset="0"/>
                  <a:ea typeface="標楷體" pitchFamily="65" charset="-120"/>
                </a:rPr>
                <a:t>導    師：黃</a:t>
              </a:r>
              <a:r>
                <a:rPr lang="zh-TW" altLang="en-US" sz="3000" b="1" dirty="0">
                  <a:latin typeface="Times New Roman" pitchFamily="18" charset="0"/>
                  <a:ea typeface="標楷體" pitchFamily="65" charset="-120"/>
                </a:rPr>
                <a:t>顗</a:t>
              </a:r>
              <a:r>
                <a:rPr lang="zh-TW" altLang="en-US" sz="3000" b="1" dirty="0" smtClean="0">
                  <a:latin typeface="Times New Roman" pitchFamily="18" charset="0"/>
                  <a:ea typeface="標楷體" pitchFamily="65" charset="-120"/>
                </a:rPr>
                <a:t>蓁</a:t>
              </a:r>
              <a:endParaRPr lang="en-US" altLang="zh-TW" sz="3000" b="1" dirty="0" smtClean="0">
                <a:latin typeface="Times New Roman" pitchFamily="18" charset="0"/>
                <a:ea typeface="標楷體" pitchFamily="65" charset="-120"/>
              </a:endParaRPr>
            </a:p>
            <a:p>
              <a:pPr eaLnBrk="1" hangingPunct="1">
                <a:spcBef>
                  <a:spcPct val="0"/>
                </a:spcBef>
                <a:buFontTx/>
                <a:buNone/>
              </a:pPr>
              <a:r>
                <a:rPr lang="zh-TW" altLang="en-US" sz="3000" b="1" dirty="0" smtClean="0">
                  <a:latin typeface="Times New Roman" pitchFamily="18" charset="0"/>
                  <a:ea typeface="標楷體" pitchFamily="65" charset="-120"/>
                </a:rPr>
                <a:t>手    機：</a:t>
              </a:r>
              <a:r>
                <a:rPr lang="en-US" altLang="zh-TW" sz="3000" b="1" dirty="0" smtClean="0">
                  <a:latin typeface="Times New Roman" pitchFamily="18" charset="0"/>
                  <a:ea typeface="標楷體" pitchFamily="65" charset="-120"/>
                </a:rPr>
                <a:t>0958-819676</a:t>
              </a:r>
            </a:p>
            <a:p>
              <a:pPr eaLnBrk="1" hangingPunct="1">
                <a:spcBef>
                  <a:spcPct val="0"/>
                </a:spcBef>
                <a:buFontTx/>
                <a:buNone/>
              </a:pPr>
              <a:r>
                <a:rPr lang="zh-TW" altLang="en-US" sz="3000" b="1" dirty="0" smtClean="0">
                  <a:latin typeface="Times New Roman" pitchFamily="18" charset="0"/>
                  <a:ea typeface="標楷體" pitchFamily="65" charset="-120"/>
                </a:rPr>
                <a:t>辦公室：</a:t>
              </a:r>
              <a:r>
                <a:rPr lang="en-US" altLang="zh-TW" sz="3000" b="1" dirty="0" smtClean="0">
                  <a:latin typeface="Times New Roman" pitchFamily="18" charset="0"/>
                  <a:ea typeface="標楷體" pitchFamily="65" charset="-120"/>
                </a:rPr>
                <a:t>04-22334105</a:t>
              </a:r>
              <a:r>
                <a:rPr lang="zh-TW" altLang="en-US" sz="3000" b="1" dirty="0" smtClean="0">
                  <a:latin typeface="Times New Roman" pitchFamily="18" charset="0"/>
                  <a:ea typeface="標楷體" pitchFamily="65" charset="-120"/>
                </a:rPr>
                <a:t>轉</a:t>
              </a:r>
              <a:r>
                <a:rPr lang="en-US" altLang="zh-TW" sz="3000" b="1" dirty="0" smtClean="0">
                  <a:latin typeface="Times New Roman" pitchFamily="18" charset="0"/>
                  <a:ea typeface="標楷體" pitchFamily="65" charset="-120"/>
                </a:rPr>
                <a:t>6437</a:t>
              </a:r>
              <a:endParaRPr lang="zh-TW" altLang="en-US" sz="3000" b="1" dirty="0">
                <a:latin typeface="Times New Roman" pitchFamily="18" charset="0"/>
                <a:ea typeface="標楷體" pitchFamily="65" charset="-120"/>
              </a:endParaRPr>
            </a:p>
          </p:txBody>
        </p:sp>
        <p:pic>
          <p:nvPicPr>
            <p:cNvPr id="5126" name="Picture 5" descr="新民高中(尺)"/>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 y="2266"/>
              <a:ext cx="1142"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11"/>
          <p:cNvSpPr>
            <a:spLocks noGrp="1" noChangeArrowheads="1"/>
          </p:cNvSpPr>
          <p:nvPr>
            <p:ph type="title" idx="4294967295"/>
          </p:nvPr>
        </p:nvSpPr>
        <p:spPr>
          <a:xfrm>
            <a:off x="395289" y="548681"/>
            <a:ext cx="8353175" cy="2232247"/>
          </a:xfrm>
        </p:spPr>
        <p:txBody>
          <a:bodyPr/>
          <a:lstStyle/>
          <a:p>
            <a:pPr>
              <a:spcBef>
                <a:spcPts val="0"/>
              </a:spcBef>
            </a:pP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106</a:t>
            </a: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學年度</a:t>
            </a: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
            </a:r>
            <a:b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b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商三丙 親師座談會</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z="4800" dirty="0" smtClean="0"/>
              <a:t>商科</a:t>
            </a:r>
            <a:r>
              <a:rPr lang="zh-TW" altLang="en-US" sz="4800" dirty="0"/>
              <a:t>特色</a:t>
            </a:r>
            <a:endParaRPr lang="zh-TW" altLang="en-US" sz="4800" dirty="0"/>
          </a:p>
        </p:txBody>
      </p:sp>
      <p:sp>
        <p:nvSpPr>
          <p:cNvPr id="7171" name="Rectangle 3"/>
          <p:cNvSpPr>
            <a:spLocks noGrp="1" noChangeArrowheads="1"/>
          </p:cNvSpPr>
          <p:nvPr>
            <p:ph type="body" idx="1"/>
          </p:nvPr>
        </p:nvSpPr>
        <p:spPr>
          <a:xfrm>
            <a:off x="457200" y="1600200"/>
            <a:ext cx="8363272" cy="4853136"/>
          </a:xfrm>
        </p:spPr>
        <p:txBody>
          <a:bodyPr/>
          <a:lstStyle/>
          <a:p>
            <a:pPr marL="514350" indent="-514350">
              <a:buFont typeface="+mj-lt"/>
              <a:buAutoNum type="arabicPeriod"/>
            </a:pPr>
            <a:r>
              <a:rPr lang="zh-TW" altLang="en-US" sz="2800" dirty="0"/>
              <a:t>兼顧</a:t>
            </a:r>
            <a:r>
              <a:rPr lang="zh-TW" altLang="en-US" sz="2800" dirty="0">
                <a:solidFill>
                  <a:srgbClr val="0000CC"/>
                </a:solidFill>
              </a:rPr>
              <a:t>升學與就業</a:t>
            </a:r>
            <a:r>
              <a:rPr lang="zh-TW" altLang="en-US" sz="2800" dirty="0"/>
              <a:t>能力</a:t>
            </a:r>
          </a:p>
          <a:p>
            <a:pPr marL="514350" indent="-514350">
              <a:buFont typeface="+mj-lt"/>
              <a:buAutoNum type="arabicPeriod"/>
            </a:pPr>
            <a:r>
              <a:rPr lang="zh-TW" altLang="en-US" sz="2800" dirty="0"/>
              <a:t>取得多項</a:t>
            </a:r>
            <a:r>
              <a:rPr lang="zh-TW" altLang="en-US" sz="2800" dirty="0">
                <a:solidFill>
                  <a:srgbClr val="0000CC"/>
                </a:solidFill>
              </a:rPr>
              <a:t>專業證照</a:t>
            </a:r>
          </a:p>
          <a:p>
            <a:pPr marL="514350" indent="-514350">
              <a:buFont typeface="+mj-lt"/>
              <a:buAutoNum type="arabicPeriod"/>
            </a:pPr>
            <a:r>
              <a:rPr lang="zh-TW" altLang="en-US" sz="2800" dirty="0"/>
              <a:t>產學合作，透過</a:t>
            </a:r>
            <a:r>
              <a:rPr lang="zh-TW" altLang="en-US" sz="2800" dirty="0">
                <a:solidFill>
                  <a:srgbClr val="0000CC"/>
                </a:solidFill>
              </a:rPr>
              <a:t>企業參訪</a:t>
            </a:r>
            <a:r>
              <a:rPr lang="zh-TW" altLang="en-US" sz="2800" dirty="0"/>
              <a:t>，使學生有機會跨領域學習</a:t>
            </a:r>
          </a:p>
          <a:p>
            <a:pPr marL="514350" indent="-514350">
              <a:buFont typeface="+mj-lt"/>
              <a:buAutoNum type="arabicPeriod"/>
            </a:pPr>
            <a:r>
              <a:rPr lang="zh-TW" altLang="en-US" sz="2800" dirty="0"/>
              <a:t>志工</a:t>
            </a:r>
            <a:r>
              <a:rPr lang="zh-TW" altLang="en-US" sz="2800" dirty="0">
                <a:solidFill>
                  <a:srgbClr val="0000CC"/>
                </a:solidFill>
              </a:rPr>
              <a:t>服務</a:t>
            </a:r>
            <a:r>
              <a:rPr lang="zh-TW" altLang="en-US" sz="2800" dirty="0" smtClean="0">
                <a:solidFill>
                  <a:srgbClr val="0000CC"/>
                </a:solidFill>
              </a:rPr>
              <a:t>學習</a:t>
            </a:r>
            <a:r>
              <a:rPr lang="zh-TW" altLang="en-US" sz="2800" dirty="0" smtClean="0"/>
              <a:t>～</a:t>
            </a:r>
            <a:r>
              <a:rPr lang="en-US" altLang="zh-TW" sz="2800" dirty="0" smtClean="0"/>
              <a:t>5</a:t>
            </a:r>
            <a:r>
              <a:rPr lang="zh-TW" altLang="en-US" sz="2800" dirty="0"/>
              <a:t>月份國稅局報稅期間</a:t>
            </a:r>
          </a:p>
          <a:p>
            <a:pPr marL="514350" indent="-514350">
              <a:buFont typeface="+mj-lt"/>
              <a:buAutoNum type="arabicPeriod"/>
            </a:pPr>
            <a:r>
              <a:rPr lang="zh-TW" altLang="en-US" sz="2800" dirty="0"/>
              <a:t>每學期舉辦</a:t>
            </a:r>
            <a:r>
              <a:rPr lang="zh-TW" altLang="en-US" sz="2800" dirty="0">
                <a:solidFill>
                  <a:srgbClr val="0000CC"/>
                </a:solidFill>
              </a:rPr>
              <a:t>通識專業講座</a:t>
            </a:r>
          </a:p>
          <a:p>
            <a:pPr marL="514350" indent="-514350">
              <a:buFont typeface="+mj-lt"/>
              <a:buAutoNum type="arabicPeriod"/>
            </a:pPr>
            <a:r>
              <a:rPr lang="zh-TW" altLang="en-US" sz="2800" dirty="0"/>
              <a:t>校際</a:t>
            </a:r>
            <a:r>
              <a:rPr lang="zh-TW" altLang="en-US" sz="2800" dirty="0">
                <a:solidFill>
                  <a:srgbClr val="0000CC"/>
                </a:solidFill>
              </a:rPr>
              <a:t>專題製作</a:t>
            </a:r>
            <a:r>
              <a:rPr lang="zh-TW" altLang="en-US" sz="2800" dirty="0" smtClean="0">
                <a:solidFill>
                  <a:srgbClr val="0000CC"/>
                </a:solidFill>
              </a:rPr>
              <a:t>比賽</a:t>
            </a:r>
            <a:endParaRPr lang="zh-TW" altLang="en-US" sz="2800" dirty="0" smtClean="0">
              <a:solidFill>
                <a:srgbClr val="0000CC"/>
              </a:solidFill>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9</a:t>
            </a:fld>
            <a:endParaRPr lang="en-US" altLang="zh-TW"/>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149080"/>
            <a:ext cx="1970754" cy="2211569"/>
          </a:xfrm>
          <a:prstGeom prst="rect">
            <a:avLst/>
          </a:prstGeom>
        </p:spPr>
      </p:pic>
    </p:spTree>
    <p:extLst>
      <p:ext uri="{BB962C8B-B14F-4D97-AF65-F5344CB8AC3E}">
        <p14:creationId xmlns:p14="http://schemas.microsoft.com/office/powerpoint/2010/main" val="153153700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sz="4800" dirty="0" smtClean="0"/>
              <a:t>班級經營</a:t>
            </a:r>
            <a:endParaRPr lang="en-US" altLang="zh-TW" sz="4800" dirty="0" smtClean="0"/>
          </a:p>
        </p:txBody>
      </p:sp>
      <p:sp>
        <p:nvSpPr>
          <p:cNvPr id="13315" name="內容版面配置區 2"/>
          <p:cNvSpPr>
            <a:spLocks noGrp="1"/>
          </p:cNvSpPr>
          <p:nvPr>
            <p:ph idx="1"/>
          </p:nvPr>
        </p:nvSpPr>
        <p:spPr>
          <a:xfrm>
            <a:off x="457200" y="1600201"/>
            <a:ext cx="8229600" cy="2980927"/>
          </a:xfrm>
        </p:spPr>
        <p:txBody>
          <a:bodyPr/>
          <a:lstStyle/>
          <a:p>
            <a:r>
              <a:rPr lang="zh-TW" altLang="en-US" sz="3600" dirty="0" smtClean="0"/>
              <a:t>班級經營理念</a:t>
            </a:r>
            <a:endParaRPr lang="en-US" altLang="zh-TW" sz="3600" dirty="0" smtClean="0"/>
          </a:p>
          <a:p>
            <a:r>
              <a:rPr lang="zh-TW" altLang="en-US" sz="3600" dirty="0" smtClean="0"/>
              <a:t>請家長配合事項</a:t>
            </a:r>
            <a:endParaRPr lang="en-US" altLang="zh-TW" sz="3600" dirty="0" smtClean="0"/>
          </a:p>
          <a:p>
            <a:r>
              <a:rPr lang="zh-TW" altLang="en-US" sz="3600" dirty="0" smtClean="0"/>
              <a:t>本學期重要行事</a:t>
            </a:r>
          </a:p>
          <a:p>
            <a:r>
              <a:rPr lang="zh-TW" altLang="en-US" sz="3600" dirty="0" smtClean="0"/>
              <a:t>技能檢定資訊</a:t>
            </a:r>
            <a:endParaRPr lang="en-US" altLang="zh-TW" sz="3600" dirty="0" smtClean="0"/>
          </a:p>
          <a:p>
            <a:pPr marL="0" indent="0">
              <a:buNone/>
            </a:pPr>
            <a:endParaRPr lang="zh-TW" altLang="en-US" sz="3600" dirty="0" smtClean="0"/>
          </a:p>
          <a:p>
            <a:pPr marL="0" indent="0">
              <a:buNone/>
            </a:pPr>
            <a:endParaRPr lang="zh-TW" altLang="en-US" dirty="0" smtClean="0"/>
          </a:p>
          <a:p>
            <a:pPr marL="0" indent="0">
              <a:buNone/>
            </a:pPr>
            <a:endParaRPr lang="en-US" altLang="zh-TW" dirty="0" smtClean="0"/>
          </a:p>
        </p:txBody>
      </p:sp>
      <p:sp>
        <p:nvSpPr>
          <p:cNvPr id="13316" name="內容版面配置區 2"/>
          <p:cNvSpPr txBox="1">
            <a:spLocks/>
          </p:cNvSpPr>
          <p:nvPr/>
        </p:nvSpPr>
        <p:spPr bwMode="auto">
          <a:xfrm>
            <a:off x="4788024" y="2133600"/>
            <a:ext cx="38879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endParaRPr kumimoji="0" lang="zh-TW" altLang="en-US" sz="3600" b="1" dirty="0"/>
          </a:p>
        </p:txBody>
      </p:sp>
      <p:sp>
        <p:nvSpPr>
          <p:cNvPr id="12" name="投影片編號版面配置區 11"/>
          <p:cNvSpPr>
            <a:spLocks noGrp="1"/>
          </p:cNvSpPr>
          <p:nvPr>
            <p:ph type="sldNum" sz="quarter" idx="12"/>
          </p:nvPr>
        </p:nvSpPr>
        <p:spPr/>
        <p:txBody>
          <a:bodyPr/>
          <a:lstStyle/>
          <a:p>
            <a:pPr>
              <a:defRPr/>
            </a:pPr>
            <a:fld id="{38FE9D85-A0DE-4652-BD38-E0BF4C03DCE9}" type="slidenum">
              <a:rPr lang="en-US" altLang="zh-TW" smtClean="0"/>
              <a:pPr>
                <a:defRPr/>
              </a:pPr>
              <a:t>10</a:t>
            </a:fld>
            <a:endParaRPr lang="en-US" altLang="zh-TW"/>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z="4800" dirty="0" smtClean="0"/>
              <a:t>班級經營理念</a:t>
            </a:r>
          </a:p>
        </p:txBody>
      </p:sp>
      <p:sp>
        <p:nvSpPr>
          <p:cNvPr id="14339" name="內容版面配置區 2"/>
          <p:cNvSpPr>
            <a:spLocks noGrp="1"/>
          </p:cNvSpPr>
          <p:nvPr>
            <p:ph idx="1"/>
          </p:nvPr>
        </p:nvSpPr>
        <p:spPr/>
        <p:txBody>
          <a:bodyPr/>
          <a:lstStyle/>
          <a:p>
            <a:pPr marL="514350" indent="-514350">
              <a:buFont typeface="+mj-lt"/>
              <a:buAutoNum type="arabicPeriod"/>
            </a:pPr>
            <a:r>
              <a:rPr lang="zh-TW" altLang="en-US" dirty="0" smtClean="0"/>
              <a:t>教師「以身作則」並建立良好的師生關係，塑造和諧愉快的班級氣氛，以協助學生班級常規之養成。</a:t>
            </a:r>
          </a:p>
          <a:p>
            <a:pPr marL="514350" indent="-514350">
              <a:buFont typeface="+mj-lt"/>
              <a:buAutoNum type="arabicPeriod"/>
            </a:pPr>
            <a:r>
              <a:rPr lang="zh-TW" altLang="en-US" dirty="0" smtClean="0"/>
              <a:t>使學生感受到教師的愛與關懷，並能從教師處得到成功的經驗與被尊重的滿足，進而改變其行為與氣質。</a:t>
            </a:r>
            <a:endParaRPr lang="en-US" altLang="zh-TW" dirty="0" smtClean="0"/>
          </a:p>
          <a:p>
            <a:pPr marL="514350" indent="-514350">
              <a:buFont typeface="+mj-lt"/>
              <a:buAutoNum type="arabicPeriod"/>
            </a:pPr>
            <a:r>
              <a:rPr lang="zh-TW" altLang="en-US" dirty="0" smtClean="0"/>
              <a:t>鼓勵</a:t>
            </a:r>
            <a:r>
              <a:rPr lang="zh-TW" altLang="en-US" dirty="0"/>
              <a:t>學生自我學習與管理，學會為自己的行為負責，積極的自我競爭，超越自我。</a:t>
            </a:r>
          </a:p>
          <a:p>
            <a:pPr marL="514350" indent="-514350">
              <a:buFont typeface="+mj-lt"/>
              <a:buAutoNum type="arabicPeriod"/>
            </a:pPr>
            <a:endParaRPr lang="en-US" altLang="zh-TW" dirty="0" smtClean="0"/>
          </a:p>
          <a:p>
            <a:pPr marL="514350" indent="-514350">
              <a:buFont typeface="+mj-lt"/>
              <a:buAutoNum type="arabicPeriod"/>
            </a:pPr>
            <a:endParaRPr lang="zh-TW" altLang="en-US"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11</a:t>
            </a:fld>
            <a:endParaRPr lang="en-US" altLang="zh-TW"/>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z="4800" dirty="0" smtClean="0"/>
              <a:t>班級經營理念</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5363" name="內容版面配置區 2"/>
          <p:cNvSpPr>
            <a:spLocks noGrp="1"/>
          </p:cNvSpPr>
          <p:nvPr>
            <p:ph idx="1"/>
          </p:nvPr>
        </p:nvSpPr>
        <p:spPr/>
        <p:txBody>
          <a:bodyPr/>
          <a:lstStyle/>
          <a:p>
            <a:pPr marL="514350" indent="-514350">
              <a:buFont typeface="+mj-lt"/>
              <a:buAutoNum type="arabicPeriod" startAt="4"/>
            </a:pPr>
            <a:r>
              <a:rPr lang="zh-TW" altLang="en-US" dirty="0" smtClean="0"/>
              <a:t>培養孩子擁有好禮儀、責任心、耐力及挫折容忍力，以使其能迎向各種挑戰。</a:t>
            </a:r>
            <a:endParaRPr lang="en-US" altLang="zh-TW" dirty="0" smtClean="0"/>
          </a:p>
          <a:p>
            <a:pPr marL="514350" indent="-514350">
              <a:buFont typeface="+mj-lt"/>
              <a:buAutoNum type="arabicPeriod" startAt="4"/>
            </a:pPr>
            <a:r>
              <a:rPr lang="zh-TW" altLang="en-US" dirty="0" smtClean="0"/>
              <a:t>營造溫馨和睦、</a:t>
            </a:r>
            <a:r>
              <a:rPr lang="zh-TW" altLang="en-US" dirty="0"/>
              <a:t>互相合作</a:t>
            </a:r>
            <a:r>
              <a:rPr lang="zh-TW" altLang="en-US" dirty="0" smtClean="0"/>
              <a:t>的學習環境，使</a:t>
            </a:r>
            <a:r>
              <a:rPr lang="zh-TW" altLang="en-US" dirty="0"/>
              <a:t>學生願意主動積極遵守團體紀律，以利教學活動之進行。</a:t>
            </a:r>
          </a:p>
          <a:p>
            <a:pPr marL="514350" indent="-514350">
              <a:buFont typeface="+mj-lt"/>
              <a:buAutoNum type="arabicPeriod" startAt="4"/>
            </a:pPr>
            <a:r>
              <a:rPr lang="zh-TW" altLang="en-US" dirty="0" smtClean="0"/>
              <a:t>學習與</a:t>
            </a:r>
            <a:r>
              <a:rPr lang="zh-TW" altLang="en-US" dirty="0"/>
              <a:t>生活指導並重，教導學生尊重生命的價值，培養學生尊重自己、尊重別人、愛家人、愛學校的情操。</a:t>
            </a:r>
          </a:p>
          <a:p>
            <a:pPr marL="514350" indent="-514350">
              <a:buFont typeface="+mj-lt"/>
              <a:buAutoNum type="arabicPeriod" startAt="4"/>
            </a:pP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12</a:t>
            </a:fld>
            <a:endParaRPr lang="en-US" altLang="zh-TW"/>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sz="4800" dirty="0" smtClean="0"/>
              <a:t>請家長配合事項</a:t>
            </a:r>
          </a:p>
        </p:txBody>
      </p:sp>
      <p:sp>
        <p:nvSpPr>
          <p:cNvPr id="18435" name="內容版面配置區 1"/>
          <p:cNvSpPr>
            <a:spLocks noGrp="1"/>
          </p:cNvSpPr>
          <p:nvPr>
            <p:ph idx="1"/>
          </p:nvPr>
        </p:nvSpPr>
        <p:spPr/>
        <p:txBody>
          <a:bodyPr/>
          <a:lstStyle/>
          <a:p>
            <a:pPr marL="514350" indent="-514350">
              <a:buFont typeface="+mj-lt"/>
              <a:buAutoNum type="arabicPeriod"/>
            </a:pPr>
            <a:r>
              <a:rPr lang="zh-TW" altLang="en-US" dirty="0" smtClean="0"/>
              <a:t>生活上要求作息正常</a:t>
            </a:r>
            <a:r>
              <a:rPr lang="en-US" altLang="zh-TW" dirty="0" smtClean="0"/>
              <a:t>(</a:t>
            </a:r>
            <a:r>
              <a:rPr lang="zh-TW" altLang="en-US" dirty="0" smtClean="0">
                <a:solidFill>
                  <a:srgbClr val="CC3300"/>
                </a:solidFill>
              </a:rPr>
              <a:t>早上</a:t>
            </a:r>
            <a:r>
              <a:rPr lang="en-US" altLang="zh-TW" dirty="0" smtClean="0">
                <a:solidFill>
                  <a:srgbClr val="CC3300"/>
                </a:solidFill>
              </a:rPr>
              <a:t>7</a:t>
            </a:r>
            <a:r>
              <a:rPr lang="zh-TW" altLang="en-US" dirty="0" smtClean="0">
                <a:solidFill>
                  <a:srgbClr val="CC3300"/>
                </a:solidFill>
              </a:rPr>
              <a:t>：</a:t>
            </a:r>
            <a:r>
              <a:rPr lang="en-US" altLang="zh-TW" dirty="0" smtClean="0">
                <a:solidFill>
                  <a:srgbClr val="CC3300"/>
                </a:solidFill>
              </a:rPr>
              <a:t>15</a:t>
            </a:r>
            <a:r>
              <a:rPr lang="zh-TW" altLang="en-US" dirty="0" smtClean="0">
                <a:solidFill>
                  <a:srgbClr val="CC3300"/>
                </a:solidFill>
              </a:rPr>
              <a:t>到校，下午</a:t>
            </a:r>
            <a:r>
              <a:rPr lang="en-US" altLang="zh-TW" dirty="0" smtClean="0">
                <a:solidFill>
                  <a:srgbClr val="CC3300"/>
                </a:solidFill>
              </a:rPr>
              <a:t>4</a:t>
            </a:r>
            <a:r>
              <a:rPr lang="zh-TW" altLang="en-US" dirty="0" smtClean="0">
                <a:solidFill>
                  <a:srgbClr val="CC3300"/>
                </a:solidFill>
              </a:rPr>
              <a:t>：</a:t>
            </a:r>
            <a:r>
              <a:rPr lang="en-US" altLang="zh-TW" dirty="0" smtClean="0">
                <a:solidFill>
                  <a:srgbClr val="CC3300"/>
                </a:solidFill>
              </a:rPr>
              <a:t>40</a:t>
            </a:r>
            <a:r>
              <a:rPr lang="zh-TW" altLang="en-US" dirty="0" smtClean="0">
                <a:solidFill>
                  <a:srgbClr val="CC3300"/>
                </a:solidFill>
              </a:rPr>
              <a:t>放學</a:t>
            </a:r>
            <a:r>
              <a:rPr lang="en-US" altLang="zh-TW" dirty="0" smtClean="0"/>
              <a:t>)</a:t>
            </a:r>
            <a:r>
              <a:rPr lang="zh-TW" altLang="en-US" dirty="0" smtClean="0"/>
              <a:t>。</a:t>
            </a:r>
            <a:endParaRPr lang="en-US" altLang="zh-TW" dirty="0" smtClean="0"/>
          </a:p>
          <a:p>
            <a:pPr marL="514350" indent="-514350">
              <a:buFont typeface="+mj-lt"/>
              <a:buAutoNum type="arabicPeriod"/>
            </a:pPr>
            <a:r>
              <a:rPr lang="zh-TW" altLang="en-US" dirty="0" smtClean="0"/>
              <a:t>每天溫習功課，認真完成作業</a:t>
            </a:r>
            <a:r>
              <a:rPr lang="en-US" altLang="zh-TW" dirty="0" smtClean="0"/>
              <a:t>(</a:t>
            </a:r>
            <a:r>
              <a:rPr lang="zh-TW" altLang="en-US" dirty="0" smtClean="0"/>
              <a:t>包括</a:t>
            </a:r>
            <a:r>
              <a:rPr lang="en-US" altLang="zh-TW" dirty="0" smtClean="0"/>
              <a:t>Hope)</a:t>
            </a:r>
            <a:r>
              <a:rPr lang="zh-TW" altLang="en-US" dirty="0" smtClean="0"/>
              <a:t>並準時繳交。</a:t>
            </a:r>
            <a:endParaRPr lang="en-US" altLang="zh-TW" dirty="0" smtClean="0"/>
          </a:p>
          <a:p>
            <a:pPr marL="514350" indent="-514350">
              <a:buFont typeface="+mj-lt"/>
              <a:buAutoNum type="arabicPeriod"/>
            </a:pPr>
            <a:r>
              <a:rPr lang="zh-TW" altLang="en-US" dirty="0" smtClean="0"/>
              <a:t>在家</a:t>
            </a:r>
            <a:r>
              <a:rPr lang="zh-TW" altLang="en-US" dirty="0" smtClean="0">
                <a:solidFill>
                  <a:srgbClr val="CC3300"/>
                </a:solidFill>
              </a:rPr>
              <a:t>上網時間不宜超過</a:t>
            </a:r>
            <a:r>
              <a:rPr lang="en-US" altLang="zh-TW" dirty="0" smtClean="0">
                <a:solidFill>
                  <a:srgbClr val="CC3300"/>
                </a:solidFill>
              </a:rPr>
              <a:t>30</a:t>
            </a:r>
            <a:r>
              <a:rPr lang="zh-TW" altLang="en-US" dirty="0" smtClean="0">
                <a:solidFill>
                  <a:srgbClr val="CC3300"/>
                </a:solidFill>
              </a:rPr>
              <a:t>分</a:t>
            </a:r>
            <a:r>
              <a:rPr lang="zh-TW" altLang="en-US" dirty="0" smtClean="0"/>
              <a:t>。</a:t>
            </a:r>
            <a:endParaRPr lang="en-US" altLang="zh-TW" dirty="0" smtClean="0"/>
          </a:p>
          <a:p>
            <a:pPr marL="514350" indent="-514350">
              <a:buFont typeface="+mj-lt"/>
              <a:buAutoNum type="arabicPeriod"/>
            </a:pPr>
            <a:r>
              <a:rPr lang="zh-TW" altLang="en-US" dirty="0" smtClean="0"/>
              <a:t>不宜帶違禁品到校</a:t>
            </a:r>
            <a:r>
              <a:rPr lang="en-US" altLang="zh-TW" dirty="0" smtClean="0"/>
              <a:t>(</a:t>
            </a:r>
            <a:r>
              <a:rPr lang="zh-TW" altLang="en-US" dirty="0" smtClean="0"/>
              <a:t>如香菸、髮蠟、麻將、撲克牌等</a:t>
            </a:r>
            <a:r>
              <a:rPr lang="en-US" altLang="zh-TW" dirty="0" smtClean="0"/>
              <a:t>)</a:t>
            </a:r>
            <a:r>
              <a:rPr lang="zh-TW" altLang="en-US" dirty="0" smtClean="0"/>
              <a:t>。</a:t>
            </a:r>
          </a:p>
          <a:p>
            <a:pPr marL="514350" indent="-514350">
              <a:buFont typeface="+mj-lt"/>
              <a:buAutoNum type="arabicPeriod"/>
            </a:pPr>
            <a:r>
              <a:rPr lang="zh-TW" altLang="en-US" dirty="0" smtClean="0"/>
              <a:t>若需</a:t>
            </a:r>
            <a:r>
              <a:rPr lang="zh-TW" altLang="en-US" dirty="0" smtClean="0">
                <a:solidFill>
                  <a:srgbClr val="CC3300"/>
                </a:solidFill>
              </a:rPr>
              <a:t>請假，家長務必事先告知導師</a:t>
            </a:r>
            <a:r>
              <a:rPr lang="zh-TW" altLang="en-US" dirty="0" smtClean="0"/>
              <a:t>。</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13</a:t>
            </a:fld>
            <a:endParaRPr lang="en-US" altLang="zh-TW"/>
          </a:p>
        </p:txBody>
      </p:sp>
    </p:spTree>
    <p:extLst>
      <p:ext uri="{BB962C8B-B14F-4D97-AF65-F5344CB8AC3E}">
        <p14:creationId xmlns:p14="http://schemas.microsoft.com/office/powerpoint/2010/main" val="4150516859"/>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z="4800" dirty="0" smtClean="0"/>
              <a:t>請家長配合事項</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9459" name="內容版面配置區 2"/>
          <p:cNvSpPr>
            <a:spLocks noGrp="1"/>
          </p:cNvSpPr>
          <p:nvPr>
            <p:ph idx="1"/>
          </p:nvPr>
        </p:nvSpPr>
        <p:spPr/>
        <p:txBody>
          <a:bodyPr/>
          <a:lstStyle/>
          <a:p>
            <a:pPr marL="514350" indent="-514350">
              <a:buFont typeface="+mj-lt"/>
              <a:buAutoNum type="arabicPeriod" startAt="6"/>
            </a:pPr>
            <a:r>
              <a:rPr lang="zh-TW" altLang="en-US" dirty="0" smtClean="0">
                <a:solidFill>
                  <a:srgbClr val="FF0066"/>
                </a:solidFill>
              </a:rPr>
              <a:t>女生</a:t>
            </a:r>
            <a:r>
              <a:rPr lang="zh-TW" altLang="en-US" dirty="0" smtClean="0"/>
              <a:t>服儀要求整齊乾淨，</a:t>
            </a:r>
            <a:r>
              <a:rPr lang="zh-TW" altLang="en-US" dirty="0" smtClean="0">
                <a:solidFill>
                  <a:srgbClr val="FF0066"/>
                </a:solidFill>
              </a:rPr>
              <a:t>裙長及膝，頭髮不可染燙</a:t>
            </a:r>
            <a:r>
              <a:rPr lang="en-US" altLang="zh-TW" dirty="0" smtClean="0"/>
              <a:t>(</a:t>
            </a:r>
            <a:r>
              <a:rPr lang="zh-TW" altLang="en-US" dirty="0" smtClean="0"/>
              <a:t>短髮者，不可影響性別之判斷</a:t>
            </a:r>
            <a:r>
              <a:rPr lang="en-US" altLang="zh-TW" dirty="0" smtClean="0"/>
              <a:t>)</a:t>
            </a:r>
            <a:r>
              <a:rPr lang="zh-TW" altLang="en-US" dirty="0" smtClean="0"/>
              <a:t>，</a:t>
            </a:r>
            <a:r>
              <a:rPr lang="zh-TW" altLang="en-US" dirty="0" smtClean="0">
                <a:solidFill>
                  <a:srgbClr val="FF0066"/>
                </a:solidFill>
              </a:rPr>
              <a:t>不宜化妝、戴飾品</a:t>
            </a:r>
            <a:r>
              <a:rPr lang="en-US" altLang="zh-TW" dirty="0" smtClean="0"/>
              <a:t>(</a:t>
            </a:r>
            <a:r>
              <a:rPr lang="zh-TW" altLang="en-US" dirty="0" smtClean="0"/>
              <a:t>如項鍊、耳環、手鍊等</a:t>
            </a:r>
            <a:r>
              <a:rPr lang="en-US" altLang="zh-TW" dirty="0" smtClean="0"/>
              <a:t>)</a:t>
            </a:r>
            <a:r>
              <a:rPr lang="zh-TW" altLang="en-US" dirty="0" smtClean="0"/>
              <a:t>、</a:t>
            </a:r>
            <a:r>
              <a:rPr lang="zh-TW" altLang="en-US" dirty="0" smtClean="0">
                <a:solidFill>
                  <a:srgbClr val="FF0066"/>
                </a:solidFill>
              </a:rPr>
              <a:t>擦指甲油</a:t>
            </a:r>
            <a:r>
              <a:rPr lang="zh-TW" altLang="en-US" dirty="0" smtClean="0"/>
              <a:t>，不可刺青。</a:t>
            </a:r>
          </a:p>
          <a:p>
            <a:pPr marL="514350" indent="-514350">
              <a:buFont typeface="+mj-lt"/>
              <a:buAutoNum type="arabicPeriod" startAt="6"/>
            </a:pPr>
            <a:r>
              <a:rPr lang="zh-TW" altLang="en-US" dirty="0" smtClean="0">
                <a:solidFill>
                  <a:srgbClr val="3333FF"/>
                </a:solidFill>
              </a:rPr>
              <a:t>男生</a:t>
            </a:r>
            <a:r>
              <a:rPr lang="zh-TW" altLang="en-US" dirty="0" smtClean="0"/>
              <a:t>服儀要求整齊利落，</a:t>
            </a:r>
            <a:r>
              <a:rPr lang="zh-TW" altLang="en-US" dirty="0" smtClean="0">
                <a:solidFill>
                  <a:srgbClr val="3333FF"/>
                </a:solidFill>
              </a:rPr>
              <a:t>指甲乾淨，頭髮不可染燙或怪異，不可戴飾品</a:t>
            </a:r>
            <a:r>
              <a:rPr lang="en-US" altLang="zh-TW" dirty="0" smtClean="0"/>
              <a:t>(</a:t>
            </a:r>
            <a:r>
              <a:rPr lang="zh-TW" altLang="en-US" dirty="0" smtClean="0"/>
              <a:t>如項鍊、耳環、手鍊</a:t>
            </a:r>
            <a:r>
              <a:rPr lang="en-US" altLang="zh-TW" dirty="0" smtClean="0"/>
              <a:t>)</a:t>
            </a:r>
            <a:r>
              <a:rPr lang="zh-TW" altLang="en-US" dirty="0" smtClean="0"/>
              <a:t> ，不可刺青。</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14</a:t>
            </a:fld>
            <a:endParaRPr lang="en-US" altLang="zh-TW"/>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619673" y="347663"/>
            <a:ext cx="7416824" cy="709612"/>
          </a:xfrm>
        </p:spPr>
        <p:txBody>
          <a:bodyPr/>
          <a:lstStyle/>
          <a:p>
            <a:pPr algn="ct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本學期重要行事</a:t>
            </a:r>
          </a:p>
        </p:txBody>
      </p:sp>
      <p:graphicFrame>
        <p:nvGraphicFramePr>
          <p:cNvPr id="5" name="表格版面配置區 4"/>
          <p:cNvGraphicFramePr>
            <a:graphicFrameLocks noGrp="1"/>
          </p:cNvGraphicFramePr>
          <p:nvPr>
            <p:ph type="tbl" idx="1"/>
            <p:extLst>
              <p:ext uri="{D42A27DB-BD31-4B8C-83A1-F6EECF244321}">
                <p14:modId xmlns:p14="http://schemas.microsoft.com/office/powerpoint/2010/main" val="3275145096"/>
              </p:ext>
            </p:extLst>
          </p:nvPr>
        </p:nvGraphicFramePr>
        <p:xfrm>
          <a:off x="251520" y="1268757"/>
          <a:ext cx="8640960" cy="5047930"/>
        </p:xfrm>
        <a:graphic>
          <a:graphicData uri="http://schemas.openxmlformats.org/drawingml/2006/table">
            <a:tbl>
              <a:tblPr firstRow="1" bandRow="1">
                <a:tableStyleId>{93296810-A885-4BE3-A3E7-6D5BEEA58F35}</a:tableStyleId>
              </a:tblPr>
              <a:tblGrid>
                <a:gridCol w="3308516"/>
                <a:gridCol w="5332444"/>
              </a:tblGrid>
              <a:tr h="51079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800" u="none" strike="noStrike" cap="none" normalizeH="0" baseline="0" dirty="0" smtClean="0">
                          <a:ln>
                            <a:noFill/>
                          </a:ln>
                          <a:effectLst/>
                          <a:latin typeface="標楷體" panose="03000509000000000000" pitchFamily="65" charset="-120"/>
                          <a:ea typeface="標楷體" panose="03000509000000000000" pitchFamily="65" charset="-120"/>
                        </a:rPr>
                        <a:t>日期</a:t>
                      </a:r>
                      <a:endParaRPr kumimoji="1" lang="zh-TW" altLang="en-US" sz="2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800" u="none" strike="noStrike" cap="none" normalizeH="0" baseline="0" dirty="0" smtClean="0">
                          <a:ln>
                            <a:noFill/>
                          </a:ln>
                          <a:effectLst/>
                          <a:latin typeface="標楷體" panose="03000509000000000000" pitchFamily="65" charset="-120"/>
                          <a:ea typeface="標楷體" panose="03000509000000000000" pitchFamily="65" charset="-120"/>
                        </a:rPr>
                        <a:t>活動名稱</a:t>
                      </a:r>
                      <a:endParaRPr kumimoji="1" lang="zh-TW" altLang="en-US" sz="2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a:t>
                      </a:r>
                      <a:r>
                        <a:rPr kumimoji="1" lang="en-US" altLang="zh-TW" sz="2400" b="1"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10/11</a:t>
                      </a: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2400" b="1"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10/13</a:t>
                      </a: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第一次期中考</a:t>
                      </a:r>
                      <a:endParaRPr kumimoji="1" lang="zh-TW" altLang="en-US" sz="24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10/19</a:t>
                      </a:r>
                      <a:r>
                        <a:rPr kumimoji="1" lang="en-US" altLang="zh-TW"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10/20</a:t>
                      </a: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第一次模擬考</a:t>
                      </a:r>
                    </a:p>
                  </a:txBody>
                  <a:tcPr marL="91433" marR="91433" marT="45719" marB="45719" anchor="ctr" horzOverflow="overflow">
                    <a:solidFill>
                      <a:srgbClr val="DFDFF5"/>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11/5</a:t>
                      </a:r>
                      <a:endParaRPr kumimoji="1"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u="none" strike="noStrike" cap="none" normalizeH="0" baseline="0" dirty="0" smtClean="0">
                          <a:ln>
                            <a:noFill/>
                          </a:ln>
                          <a:effectLst/>
                          <a:latin typeface="標楷體" panose="03000509000000000000" pitchFamily="65" charset="-120"/>
                          <a:ea typeface="標楷體" panose="03000509000000000000" pitchFamily="65" charset="-120"/>
                        </a:rPr>
                        <a:t>勞動部第三梯次檢定</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11/19</a:t>
                      </a: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u="none" strike="noStrike" cap="none" normalizeH="0" baseline="0" dirty="0" smtClean="0">
                          <a:ln>
                            <a:noFill/>
                          </a:ln>
                          <a:effectLst/>
                          <a:latin typeface="標楷體" panose="03000509000000000000" pitchFamily="65" charset="-120"/>
                          <a:ea typeface="標楷體" panose="03000509000000000000" pitchFamily="65" charset="-120"/>
                        </a:rPr>
                        <a:t>商教會英語能力檢定</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rgbClr val="DFDFF5"/>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a:t>
                      </a: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11/27〜11/29</a:t>
                      </a: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第二次期中考</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12/1</a:t>
                      </a:r>
                      <a:r>
                        <a:rPr kumimoji="1" lang="en-US" altLang="zh-TW" sz="2400" b="1" i="1"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9</a:t>
                      </a:r>
                      <a:r>
                        <a:rPr kumimoji="1" lang="en-US" altLang="zh-TW"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12/20</a:t>
                      </a: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第二次模擬考</a:t>
                      </a:r>
                    </a:p>
                  </a:txBody>
                  <a:tcPr marL="91433" marR="91433" marT="45719" marB="45719" anchor="ctr" horzOverflow="overflow">
                    <a:solidFill>
                      <a:srgbClr val="DFDFF5"/>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107/1/7</a:t>
                      </a:r>
                      <a:endParaRPr kumimoji="1"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TQC</a:t>
                      </a:r>
                      <a:r>
                        <a:rPr kumimoji="1"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電腦技能檢定</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a:t>
                      </a:r>
                      <a:r>
                        <a:rPr kumimoji="1" lang="en-US" altLang="zh-TW" sz="2400" b="1"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107/1/17</a:t>
                      </a: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a:t>
                      </a:r>
                      <a:r>
                        <a:rPr kumimoji="1" lang="en-US" altLang="zh-TW" sz="2400" b="1"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1/19</a:t>
                      </a:r>
                      <a:endParaRPr kumimoji="1" lang="en-US" altLang="zh-TW" sz="2400" b="1" i="0"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期末考</a:t>
                      </a:r>
                      <a:endParaRPr kumimoji="1" lang="zh-TW" altLang="en-US" sz="24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rgbClr val="DFDFF5"/>
                    </a:solidFill>
                  </a:tcPr>
                </a:tc>
              </a:tr>
              <a:tr h="50330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107/1/26〜107/1/19</a:t>
                      </a: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大學學測</a:t>
                      </a:r>
                    </a:p>
                  </a:txBody>
                  <a:tcPr marL="91433" marR="91433" marT="45719" marB="45719" anchor="ctr" horzOverflow="overflow">
                    <a:solidFill>
                      <a:srgbClr val="DFDFF5"/>
                    </a:solidFill>
                  </a:tcPr>
                </a:tc>
              </a:tr>
            </a:tbl>
          </a:graphicData>
        </a:graphic>
      </p:graphicFrame>
      <p:sp>
        <p:nvSpPr>
          <p:cNvPr id="9" name="投影片編號版面配置區 8"/>
          <p:cNvSpPr>
            <a:spLocks noGrp="1"/>
          </p:cNvSpPr>
          <p:nvPr>
            <p:ph type="sldNum" sz="quarter" idx="12"/>
          </p:nvPr>
        </p:nvSpPr>
        <p:spPr/>
        <p:txBody>
          <a:bodyPr/>
          <a:lstStyle/>
          <a:p>
            <a:pPr>
              <a:defRPr/>
            </a:pPr>
            <a:fld id="{1418255E-4A2A-4CD9-B8AD-438B8C4B6B97}" type="slidenum">
              <a:rPr lang="en-US" altLang="zh-TW" smtClean="0"/>
              <a:pPr>
                <a:defRPr/>
              </a:pPr>
              <a:t>15</a:t>
            </a:fld>
            <a:endParaRPr lang="en-US" altLang="zh-TW"/>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619673" y="347663"/>
            <a:ext cx="7416824" cy="709612"/>
          </a:xfrm>
        </p:spPr>
        <p:txBody>
          <a:bodyPr/>
          <a:lstStyle/>
          <a:p>
            <a:pPr algn="ct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本學期重要</a:t>
            </a: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行事</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9" name="投影片編號版面配置區 8"/>
          <p:cNvSpPr>
            <a:spLocks noGrp="1"/>
          </p:cNvSpPr>
          <p:nvPr>
            <p:ph type="sldNum" sz="quarter" idx="12"/>
          </p:nvPr>
        </p:nvSpPr>
        <p:spPr/>
        <p:txBody>
          <a:bodyPr/>
          <a:lstStyle/>
          <a:p>
            <a:pPr>
              <a:defRPr/>
            </a:pPr>
            <a:fld id="{1418255E-4A2A-4CD9-B8AD-438B8C4B6B97}" type="slidenum">
              <a:rPr lang="en-US" altLang="zh-TW" smtClean="0"/>
              <a:pPr>
                <a:defRPr/>
              </a:pPr>
              <a:t>16</a:t>
            </a:fld>
            <a:endParaRPr lang="en-US" altLang="zh-TW"/>
          </a:p>
        </p:txBody>
      </p:sp>
      <p:graphicFrame>
        <p:nvGraphicFramePr>
          <p:cNvPr id="6" name="表格版面配置區 2"/>
          <p:cNvGraphicFramePr>
            <a:graphicFrameLocks noGrp="1"/>
          </p:cNvGraphicFramePr>
          <p:nvPr>
            <p:ph type="tbl" idx="1"/>
            <p:extLst>
              <p:ext uri="{D42A27DB-BD31-4B8C-83A1-F6EECF244321}">
                <p14:modId xmlns:p14="http://schemas.microsoft.com/office/powerpoint/2010/main" val="4022759048"/>
              </p:ext>
            </p:extLst>
          </p:nvPr>
        </p:nvGraphicFramePr>
        <p:xfrm>
          <a:off x="254002" y="1600200"/>
          <a:ext cx="8628061" cy="4824415"/>
        </p:xfrm>
        <a:graphic>
          <a:graphicData uri="http://schemas.openxmlformats.org/drawingml/2006/table">
            <a:tbl>
              <a:tblPr firstRow="1" firstCol="1" bandRow="1">
                <a:tableStyleId>{21E4AEA4-8DFA-4A89-87EB-49C32662AFE0}</a:tableStyleId>
              </a:tblPr>
              <a:tblGrid>
                <a:gridCol w="3023508"/>
                <a:gridCol w="3318486"/>
                <a:gridCol w="2286067"/>
              </a:tblGrid>
              <a:tr h="964883">
                <a:tc>
                  <a:txBody>
                    <a:bodyPr/>
                    <a:lstStyle/>
                    <a:p>
                      <a:pPr algn="ctr">
                        <a:spcAft>
                          <a:spcPts val="0"/>
                        </a:spcAft>
                      </a:pPr>
                      <a:r>
                        <a:rPr lang="zh-TW" sz="2400" kern="100" dirty="0">
                          <a:effectLst/>
                        </a:rPr>
                        <a:t>考試項目</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zh-TW" sz="2400" kern="100" dirty="0">
                          <a:effectLst/>
                        </a:rPr>
                        <a:t>報名日程</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zh-TW" sz="2400" kern="100">
                          <a:effectLst/>
                        </a:rPr>
                        <a:t>考試日期</a:t>
                      </a:r>
                      <a:endParaRPr lang="zh-TW" sz="2400" b="1" kern="100">
                        <a:effectLst/>
                        <a:latin typeface="標楷體" panose="03000509000000000000" pitchFamily="65" charset="-120"/>
                        <a:ea typeface="標楷體" panose="03000509000000000000" pitchFamily="65" charset="-120"/>
                      </a:endParaRPr>
                    </a:p>
                  </a:txBody>
                  <a:tcPr marL="68579" marR="68579" marT="0" marB="0" anchor="ctr"/>
                </a:tc>
              </a:tr>
              <a:tr h="964883">
                <a:tc>
                  <a:txBody>
                    <a:bodyPr/>
                    <a:lstStyle/>
                    <a:p>
                      <a:pPr algn="ctr">
                        <a:spcAft>
                          <a:spcPts val="0"/>
                        </a:spcAft>
                      </a:pPr>
                      <a:r>
                        <a:rPr lang="zh-TW" sz="2400" kern="100" dirty="0">
                          <a:effectLst/>
                        </a:rPr>
                        <a:t>第一次英語聽力測驗</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6</a:t>
                      </a:r>
                      <a:r>
                        <a:rPr lang="en-US" sz="2400" kern="100" dirty="0" smtClean="0">
                          <a:effectLst/>
                        </a:rPr>
                        <a:t>.9.</a:t>
                      </a:r>
                      <a:r>
                        <a:rPr lang="en-US" altLang="zh-TW" sz="2400" kern="100" dirty="0" smtClean="0">
                          <a:effectLst/>
                        </a:rPr>
                        <a:t>4</a:t>
                      </a:r>
                      <a:r>
                        <a:rPr lang="en-US" sz="2400" kern="100" dirty="0" smtClean="0">
                          <a:effectLst/>
                        </a:rPr>
                        <a:t>(</a:t>
                      </a:r>
                      <a:r>
                        <a:rPr lang="zh-TW" sz="2400" kern="100" dirty="0">
                          <a:effectLst/>
                        </a:rPr>
                        <a:t>一</a:t>
                      </a:r>
                      <a:r>
                        <a:rPr lang="en-US" sz="2400" kern="100" dirty="0">
                          <a:effectLst/>
                        </a:rPr>
                        <a:t>)~</a:t>
                      </a:r>
                      <a:r>
                        <a:rPr lang="en-US" sz="2400" kern="100" dirty="0" smtClean="0">
                          <a:effectLst/>
                        </a:rPr>
                        <a:t>9.</a:t>
                      </a:r>
                      <a:r>
                        <a:rPr lang="en-US" altLang="zh-TW" sz="2400" kern="100" dirty="0" smtClean="0">
                          <a:effectLst/>
                        </a:rPr>
                        <a:t>8</a:t>
                      </a:r>
                      <a:r>
                        <a:rPr lang="en-US" sz="2400" kern="100" dirty="0" smtClean="0">
                          <a:effectLst/>
                        </a:rPr>
                        <a:t>(</a:t>
                      </a:r>
                      <a:r>
                        <a:rPr lang="zh-TW" sz="2400" kern="100" dirty="0">
                          <a:effectLst/>
                        </a:rPr>
                        <a:t>五</a:t>
                      </a:r>
                      <a:r>
                        <a:rPr lang="en-US" sz="2400" kern="100" dirty="0">
                          <a:effectLst/>
                        </a:rPr>
                        <a:t>)</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6</a:t>
                      </a:r>
                      <a:r>
                        <a:rPr lang="en-US" sz="2400" kern="100" dirty="0" smtClean="0">
                          <a:effectLst/>
                        </a:rPr>
                        <a:t>.10.</a:t>
                      </a:r>
                      <a:r>
                        <a:rPr lang="en-US" altLang="zh-TW" sz="2400" kern="100" dirty="0" smtClean="0">
                          <a:effectLst/>
                        </a:rPr>
                        <a:t>21</a:t>
                      </a:r>
                      <a:r>
                        <a:rPr lang="en-US" sz="2400" kern="100" dirty="0" smtClean="0">
                          <a:effectLst/>
                        </a:rPr>
                        <a:t>(</a:t>
                      </a:r>
                      <a:r>
                        <a:rPr lang="zh-TW" sz="2400" kern="100" dirty="0">
                          <a:effectLst/>
                        </a:rPr>
                        <a:t>六</a:t>
                      </a:r>
                      <a:r>
                        <a:rPr lang="en-US" sz="2400" kern="100" dirty="0">
                          <a:effectLst/>
                        </a:rPr>
                        <a:t>)</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r>
              <a:tr h="964883">
                <a:tc>
                  <a:txBody>
                    <a:bodyPr/>
                    <a:lstStyle/>
                    <a:p>
                      <a:pPr algn="ctr">
                        <a:spcAft>
                          <a:spcPts val="0"/>
                        </a:spcAft>
                      </a:pPr>
                      <a:r>
                        <a:rPr lang="zh-TW" sz="2400" kern="100" dirty="0">
                          <a:effectLst/>
                        </a:rPr>
                        <a:t>第二次英語聽力測驗</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6</a:t>
                      </a:r>
                      <a:r>
                        <a:rPr lang="en-US" sz="2400" kern="100" dirty="0" smtClean="0">
                          <a:effectLst/>
                        </a:rPr>
                        <a:t>.11.</a:t>
                      </a:r>
                      <a:r>
                        <a:rPr lang="en-US" altLang="zh-TW" sz="2400" kern="100" dirty="0" smtClean="0">
                          <a:effectLst/>
                        </a:rPr>
                        <a:t>3</a:t>
                      </a:r>
                      <a:r>
                        <a:rPr lang="en-US" sz="2400" kern="100" dirty="0" smtClean="0">
                          <a:effectLst/>
                        </a:rPr>
                        <a:t>(</a:t>
                      </a:r>
                      <a:r>
                        <a:rPr lang="zh-TW" sz="2400" kern="100" dirty="0">
                          <a:effectLst/>
                        </a:rPr>
                        <a:t>五</a:t>
                      </a:r>
                      <a:r>
                        <a:rPr lang="en-US" sz="2400" kern="100" dirty="0">
                          <a:effectLst/>
                        </a:rPr>
                        <a:t>)~</a:t>
                      </a:r>
                      <a:r>
                        <a:rPr lang="en-US" sz="2400" kern="100" dirty="0" smtClean="0">
                          <a:effectLst/>
                        </a:rPr>
                        <a:t>11.</a:t>
                      </a:r>
                      <a:r>
                        <a:rPr lang="en-US" altLang="zh-TW" sz="2400" kern="100" dirty="0" smtClean="0">
                          <a:effectLst/>
                        </a:rPr>
                        <a:t>9(</a:t>
                      </a:r>
                      <a:r>
                        <a:rPr lang="zh-TW" altLang="en-US" sz="2400" kern="100" dirty="0" smtClean="0">
                          <a:effectLst/>
                        </a:rPr>
                        <a:t>四</a:t>
                      </a:r>
                      <a:r>
                        <a:rPr lang="en-US" altLang="zh-TW" sz="2400" kern="100" dirty="0" smtClean="0">
                          <a:effectLst/>
                        </a:rPr>
                        <a:t>)</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6</a:t>
                      </a:r>
                      <a:r>
                        <a:rPr lang="en-US" sz="2400" kern="100" dirty="0" smtClean="0">
                          <a:effectLst/>
                        </a:rPr>
                        <a:t>.12.1</a:t>
                      </a:r>
                      <a:r>
                        <a:rPr lang="en-US" altLang="zh-TW" sz="2400" kern="100" dirty="0" smtClean="0">
                          <a:effectLst/>
                        </a:rPr>
                        <a:t>6</a:t>
                      </a:r>
                      <a:r>
                        <a:rPr lang="en-US" sz="2400" kern="100" dirty="0" smtClean="0">
                          <a:effectLst/>
                        </a:rPr>
                        <a:t>(</a:t>
                      </a:r>
                      <a:r>
                        <a:rPr lang="zh-TW" sz="2400" kern="100" dirty="0">
                          <a:effectLst/>
                        </a:rPr>
                        <a:t>六</a:t>
                      </a:r>
                      <a:r>
                        <a:rPr lang="en-US" sz="2400" kern="100" dirty="0">
                          <a:effectLst/>
                        </a:rPr>
                        <a:t>)</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r>
              <a:tr h="964883">
                <a:tc>
                  <a:txBody>
                    <a:bodyPr/>
                    <a:lstStyle/>
                    <a:p>
                      <a:pPr algn="ctr">
                        <a:spcAft>
                          <a:spcPts val="0"/>
                        </a:spcAft>
                      </a:pPr>
                      <a:r>
                        <a:rPr lang="zh-TW" sz="2400" kern="100">
                          <a:effectLst/>
                        </a:rPr>
                        <a:t>學科能力測驗</a:t>
                      </a:r>
                      <a:endParaRPr lang="zh-TW" sz="2400" b="1" kern="10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a:effectLst/>
                        </a:rPr>
                        <a:t>10</a:t>
                      </a:r>
                      <a:r>
                        <a:rPr lang="zh-TW" sz="2400" kern="100">
                          <a:effectLst/>
                        </a:rPr>
                        <a:t>月底</a:t>
                      </a:r>
                      <a:r>
                        <a:rPr lang="en-US" sz="2400" kern="100">
                          <a:effectLst/>
                        </a:rPr>
                        <a:t>~11</a:t>
                      </a:r>
                      <a:r>
                        <a:rPr lang="zh-TW" sz="2400" kern="100">
                          <a:effectLst/>
                        </a:rPr>
                        <a:t>月上旬</a:t>
                      </a:r>
                      <a:endParaRPr lang="zh-TW" sz="2400" b="1" kern="10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7</a:t>
                      </a:r>
                      <a:r>
                        <a:rPr lang="en-US" sz="2400" kern="100" dirty="0" smtClean="0">
                          <a:effectLst/>
                        </a:rPr>
                        <a:t>.1.2</a:t>
                      </a:r>
                      <a:r>
                        <a:rPr lang="en-US" altLang="zh-TW" sz="2400" kern="100" dirty="0" smtClean="0">
                          <a:effectLst/>
                        </a:rPr>
                        <a:t>6</a:t>
                      </a:r>
                      <a:r>
                        <a:rPr lang="en-US" sz="2400" kern="100" dirty="0" smtClean="0">
                          <a:effectLst/>
                        </a:rPr>
                        <a:t>-1.2</a:t>
                      </a:r>
                      <a:r>
                        <a:rPr lang="en-US" altLang="zh-TW" sz="2400" kern="100" dirty="0" smtClean="0">
                          <a:effectLst/>
                        </a:rPr>
                        <a:t>7</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r>
              <a:tr h="964883">
                <a:tc>
                  <a:txBody>
                    <a:bodyPr/>
                    <a:lstStyle/>
                    <a:p>
                      <a:pPr algn="ctr">
                        <a:spcAft>
                          <a:spcPts val="0"/>
                        </a:spcAft>
                      </a:pPr>
                      <a:r>
                        <a:rPr lang="zh-TW" sz="2400" kern="100">
                          <a:effectLst/>
                        </a:rPr>
                        <a:t>統一入學測驗</a:t>
                      </a:r>
                      <a:endParaRPr lang="zh-TW" sz="2400" b="1" kern="10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zh-TW" sz="2400" kern="100" dirty="0">
                          <a:effectLst/>
                        </a:rPr>
                        <a:t>約</a:t>
                      </a:r>
                      <a:r>
                        <a:rPr lang="en-US" sz="2400" kern="100" dirty="0" smtClean="0">
                          <a:effectLst/>
                        </a:rPr>
                        <a:t>10</a:t>
                      </a:r>
                      <a:r>
                        <a:rPr lang="en-US" altLang="zh-TW" sz="2400" kern="100" dirty="0" smtClean="0">
                          <a:effectLst/>
                        </a:rPr>
                        <a:t>6</a:t>
                      </a:r>
                      <a:r>
                        <a:rPr lang="en-US" sz="2400" kern="100" dirty="0" smtClean="0">
                          <a:effectLst/>
                        </a:rPr>
                        <a:t>.12.10</a:t>
                      </a:r>
                      <a:r>
                        <a:rPr lang="zh-TW" sz="2400" kern="100" dirty="0">
                          <a:effectLst/>
                        </a:rPr>
                        <a:t>～</a:t>
                      </a:r>
                      <a:r>
                        <a:rPr lang="en-US" sz="2400" kern="100" dirty="0">
                          <a:effectLst/>
                        </a:rPr>
                        <a:t>12.28</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c>
                  <a:txBody>
                    <a:bodyPr/>
                    <a:lstStyle/>
                    <a:p>
                      <a:pPr algn="ctr">
                        <a:spcAft>
                          <a:spcPts val="0"/>
                        </a:spcAft>
                      </a:pPr>
                      <a:r>
                        <a:rPr lang="en-US" sz="2400" kern="100" dirty="0" smtClean="0">
                          <a:effectLst/>
                        </a:rPr>
                        <a:t>10</a:t>
                      </a:r>
                      <a:r>
                        <a:rPr lang="en-US" altLang="zh-TW" sz="2400" kern="100" dirty="0" smtClean="0">
                          <a:effectLst/>
                        </a:rPr>
                        <a:t>7</a:t>
                      </a:r>
                      <a:r>
                        <a:rPr lang="zh-TW" sz="2400" kern="100" dirty="0" smtClean="0">
                          <a:effectLst/>
                        </a:rPr>
                        <a:t>年</a:t>
                      </a:r>
                      <a:r>
                        <a:rPr lang="en-US" sz="2400" kern="100" dirty="0">
                          <a:effectLst/>
                        </a:rPr>
                        <a:t>5</a:t>
                      </a:r>
                      <a:r>
                        <a:rPr lang="zh-TW" sz="2400" kern="100" dirty="0">
                          <a:effectLst/>
                        </a:rPr>
                        <a:t>月</a:t>
                      </a:r>
                      <a:r>
                        <a:rPr lang="zh-TW" sz="2400" kern="100" dirty="0" smtClean="0">
                          <a:effectLst/>
                        </a:rPr>
                        <a:t>初</a:t>
                      </a:r>
                      <a:endParaRPr lang="en-US" altLang="zh-TW" sz="2400" kern="100" dirty="0" smtClean="0">
                        <a:effectLst/>
                      </a:endParaRPr>
                    </a:p>
                    <a:p>
                      <a:pPr algn="ctr">
                        <a:spcAft>
                          <a:spcPts val="0"/>
                        </a:spcAft>
                      </a:pPr>
                      <a:r>
                        <a:rPr lang="en-US" sz="2400" kern="100" dirty="0" smtClean="0">
                          <a:effectLst/>
                        </a:rPr>
                        <a:t>(</a:t>
                      </a:r>
                      <a:r>
                        <a:rPr lang="zh-TW" sz="2400" kern="100" dirty="0">
                          <a:effectLst/>
                        </a:rPr>
                        <a:t>尚未公布</a:t>
                      </a:r>
                      <a:r>
                        <a:rPr lang="en-US" sz="2400" kern="100" dirty="0">
                          <a:effectLst/>
                        </a:rPr>
                        <a:t>)</a:t>
                      </a:r>
                      <a:endParaRPr lang="zh-TW" sz="2400" b="1" kern="100" dirty="0">
                        <a:effectLst/>
                        <a:latin typeface="標楷體" panose="03000509000000000000" pitchFamily="65" charset="-120"/>
                        <a:ea typeface="標楷體" panose="03000509000000000000" pitchFamily="65" charset="-120"/>
                      </a:endParaRPr>
                    </a:p>
                  </a:txBody>
                  <a:tcPr marL="68579" marR="68579" marT="0" marB="0" anchor="ctr"/>
                </a:tc>
              </a:tr>
            </a:tbl>
          </a:graphicData>
        </a:graphic>
      </p:graphicFrame>
    </p:spTree>
    <p:extLst>
      <p:ext uri="{BB962C8B-B14F-4D97-AF65-F5344CB8AC3E}">
        <p14:creationId xmlns:p14="http://schemas.microsoft.com/office/powerpoint/2010/main" val="4182329583"/>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auto">
          <a:xfrm>
            <a:off x="1691680" y="347663"/>
            <a:ext cx="727280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a:t>
            </a:r>
            <a:r>
              <a:rPr lang="zh-TW" altLang="en-US" sz="4800" b="1" dirty="0" smtClean="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檢定資訊</a:t>
            </a:r>
            <a:endPar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資料庫圖表 6"/>
          <p:cNvGraphicFramePr/>
          <p:nvPr>
            <p:extLst>
              <p:ext uri="{D42A27DB-BD31-4B8C-83A1-F6EECF244321}">
                <p14:modId xmlns:p14="http://schemas.microsoft.com/office/powerpoint/2010/main" val="1497244523"/>
              </p:ext>
            </p:extLst>
          </p:nvPr>
        </p:nvGraphicFramePr>
        <p:xfrm>
          <a:off x="251520" y="1340768"/>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754E2900-6D5F-40DF-B90B-60D5C8C411A7}" type="slidenum">
              <a:rPr lang="en-US" altLang="zh-TW" smtClean="0"/>
              <a:pPr>
                <a:defRPr/>
              </a:pPr>
              <a:t>17</a:t>
            </a:fld>
            <a:endParaRPr lang="en-US" altLang="zh-TW"/>
          </a:p>
        </p:txBody>
      </p:sp>
    </p:spTree>
    <p:extLst>
      <p:ext uri="{BB962C8B-B14F-4D97-AF65-F5344CB8AC3E}">
        <p14:creationId xmlns:p14="http://schemas.microsoft.com/office/powerpoint/2010/main" val="3219563378"/>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35696" y="347662"/>
            <a:ext cx="7128792" cy="849089"/>
          </a:xfrm>
        </p:spPr>
        <p:txBody>
          <a:bodyPr/>
          <a:lstStyle/>
          <a:p>
            <a:pPr lvl="0" algn="ctr"/>
            <a:r>
              <a:rPr lang="zh-TW" altLang="en-US" sz="4800" b="1" dirty="0" smtClean="0">
                <a:ea typeface="標楷體" panose="03000509000000000000" pitchFamily="65" charset="-120"/>
              </a:rPr>
              <a:t>畢業條件</a:t>
            </a:r>
          </a:p>
        </p:txBody>
      </p:sp>
      <p:graphicFrame>
        <p:nvGraphicFramePr>
          <p:cNvPr id="2" name="資料庫圖表 1"/>
          <p:cNvGraphicFramePr/>
          <p:nvPr>
            <p:extLst>
              <p:ext uri="{D42A27DB-BD31-4B8C-83A1-F6EECF244321}">
                <p14:modId xmlns:p14="http://schemas.microsoft.com/office/powerpoint/2010/main" val="2296908370"/>
              </p:ext>
            </p:extLst>
          </p:nvPr>
        </p:nvGraphicFramePr>
        <p:xfrm>
          <a:off x="457200" y="1484784"/>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18</a:t>
            </a:fld>
            <a:endParaRPr lang="en-US" altLang="zh-TW"/>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z="4800" dirty="0"/>
              <a:t>親師座談會流程</a:t>
            </a:r>
            <a:endParaRPr lang="zh-TW" altLang="en-US" sz="4800" dirty="0" smtClean="0"/>
          </a:p>
        </p:txBody>
      </p:sp>
      <p:sp>
        <p:nvSpPr>
          <p:cNvPr id="6147" name="內容版面配置區 2"/>
          <p:cNvSpPr>
            <a:spLocks noGrp="1"/>
          </p:cNvSpPr>
          <p:nvPr>
            <p:ph idx="1"/>
          </p:nvPr>
        </p:nvSpPr>
        <p:spPr>
          <a:xfrm>
            <a:off x="457200" y="1600200"/>
            <a:ext cx="8229600" cy="4061048"/>
          </a:xfrm>
        </p:spPr>
        <p:txBody>
          <a:bodyPr/>
          <a:lstStyle/>
          <a:p>
            <a:pPr>
              <a:buSzPct val="125000"/>
              <a:buBlip>
                <a:blip r:embed="rId3"/>
              </a:buBlip>
            </a:pPr>
            <a:r>
              <a:rPr lang="zh-TW" altLang="en-US" sz="3600" dirty="0" smtClean="0"/>
              <a:t> 行政</a:t>
            </a:r>
            <a:r>
              <a:rPr lang="zh-TW" altLang="en-US" sz="3600" dirty="0" smtClean="0"/>
              <a:t>宣導</a:t>
            </a:r>
            <a:endParaRPr lang="en-US" altLang="zh-TW" sz="3600" dirty="0" smtClean="0"/>
          </a:p>
          <a:p>
            <a:pPr>
              <a:buSzPct val="125000"/>
              <a:buBlip>
                <a:blip r:embed="rId3"/>
              </a:buBlip>
            </a:pPr>
            <a:r>
              <a:rPr lang="zh-TW" altLang="en-US" sz="3600" dirty="0" smtClean="0"/>
              <a:t> 商科特色</a:t>
            </a:r>
            <a:endParaRPr lang="en-US" altLang="zh-TW" sz="3600" dirty="0" smtClean="0"/>
          </a:p>
          <a:p>
            <a:pPr>
              <a:buSzPct val="125000"/>
              <a:buBlip>
                <a:blip r:embed="rId3"/>
              </a:buBlip>
            </a:pPr>
            <a:r>
              <a:rPr lang="zh-TW" altLang="en-US" sz="3600" dirty="0" smtClean="0"/>
              <a:t> 班級經營</a:t>
            </a:r>
            <a:endParaRPr lang="en-US" altLang="zh-TW" sz="3600" dirty="0" smtClean="0"/>
          </a:p>
          <a:p>
            <a:pPr>
              <a:buSzPct val="125000"/>
              <a:buBlip>
                <a:blip r:embed="rId3"/>
              </a:buBlip>
            </a:pPr>
            <a:r>
              <a:rPr lang="zh-TW" altLang="en-US" sz="3600" dirty="0" smtClean="0"/>
              <a:t> 畢業</a:t>
            </a:r>
            <a:r>
              <a:rPr lang="zh-TW" altLang="en-US" sz="3600" dirty="0"/>
              <a:t>條件</a:t>
            </a:r>
            <a:endParaRPr lang="en-US" altLang="zh-TW" sz="3600" dirty="0" smtClean="0"/>
          </a:p>
          <a:p>
            <a:pPr>
              <a:buSzPct val="125000"/>
              <a:buBlip>
                <a:blip r:embed="rId3"/>
              </a:buBlip>
            </a:pPr>
            <a:r>
              <a:rPr lang="zh-TW" altLang="en-US" sz="3600" dirty="0" smtClean="0"/>
              <a:t> 升學資訊</a:t>
            </a:r>
            <a:endParaRPr lang="en-US" altLang="zh-TW" sz="3600" dirty="0" smtClean="0"/>
          </a:p>
          <a:p>
            <a:pPr>
              <a:buSzPct val="125000"/>
              <a:buBlip>
                <a:blip r:embed="rId3"/>
              </a:buBlip>
            </a:pPr>
            <a:r>
              <a:rPr lang="zh-TW" altLang="en-US" sz="3600" dirty="0" smtClean="0"/>
              <a:t> 親師交流</a:t>
            </a:r>
            <a:endParaRPr lang="en-US" altLang="zh-TW"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a:t>
            </a:fld>
            <a:endParaRPr lang="en-US" altLang="zh-TW"/>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idx="4294967295"/>
          </p:nvPr>
        </p:nvSpPr>
        <p:spPr>
          <a:xfrm>
            <a:off x="1691680" y="404664"/>
            <a:ext cx="7272808" cy="709612"/>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畢業</a:t>
            </a:r>
            <a:r>
              <a:rPr lang="zh-TW" altLang="en-US" b="1" dirty="0" smtClean="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條件</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b="1" dirty="0" smtClean="0">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3085874437"/>
              </p:ext>
            </p:extLst>
          </p:nvPr>
        </p:nvGraphicFramePr>
        <p:xfrm>
          <a:off x="323528" y="2276872"/>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754E2900-6D5F-40DF-B90B-60D5C8C411A7}" type="slidenum">
              <a:rPr lang="en-US" altLang="zh-TW" smtClean="0"/>
              <a:pPr>
                <a:defRPr/>
              </a:pPr>
              <a:t>19</a:t>
            </a:fld>
            <a:endParaRPr lang="en-US" altLang="zh-TW"/>
          </a:p>
        </p:txBody>
      </p:sp>
      <p:sp>
        <p:nvSpPr>
          <p:cNvPr id="3" name="矩形 2"/>
          <p:cNvSpPr/>
          <p:nvPr/>
        </p:nvSpPr>
        <p:spPr>
          <a:xfrm>
            <a:off x="323528" y="1589891"/>
            <a:ext cx="8496944" cy="646331"/>
          </a:xfrm>
          <a:prstGeom prst="rect">
            <a:avLst/>
          </a:prstGeom>
        </p:spPr>
        <p:txBody>
          <a:bodyPr wrap="square">
            <a:spAutoFit/>
          </a:bodyPr>
          <a:lstStyle/>
          <a:p>
            <a:pPr lvl="0" algn="ctr"/>
            <a:r>
              <a:rPr lang="zh-TW" altLang="en-US" sz="3600" b="1" kern="0" dirty="0">
                <a:solidFill>
                  <a:srgbClr val="FF0066"/>
                </a:solidFill>
                <a:latin typeface="標楷體" panose="03000509000000000000" pitchFamily="65" charset="-120"/>
                <a:ea typeface="標楷體" panose="03000509000000000000" pitchFamily="65" charset="-120"/>
                <a:cs typeface="+mj-cs"/>
              </a:rPr>
              <a:t>專業實習科目</a:t>
            </a:r>
          </a:p>
        </p:txBody>
      </p:sp>
    </p:spTree>
    <p:extLst>
      <p:ext uri="{BB962C8B-B14F-4D97-AF65-F5344CB8AC3E}">
        <p14:creationId xmlns:p14="http://schemas.microsoft.com/office/powerpoint/2010/main" val="1089267570"/>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91680" y="347662"/>
            <a:ext cx="6120680" cy="849089"/>
          </a:xfrm>
        </p:spPr>
        <p:txBody>
          <a:bodyPr/>
          <a:lstStyle/>
          <a:p>
            <a:pPr lvl="0"/>
            <a:r>
              <a:rPr lang="zh-TW" altLang="en-US" sz="4800" dirty="0" smtClean="0"/>
              <a:t>升學資訊</a:t>
            </a:r>
            <a:endParaRPr lang="zh-TW" altLang="en-US" sz="4800" b="1" dirty="0" smtClean="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20</a:t>
            </a:fld>
            <a:endParaRPr lang="en-US" altLang="zh-TW"/>
          </a:p>
        </p:txBody>
      </p:sp>
      <p:graphicFrame>
        <p:nvGraphicFramePr>
          <p:cNvPr id="5" name="資料庫圖表 4"/>
          <p:cNvGraphicFramePr/>
          <p:nvPr>
            <p:extLst>
              <p:ext uri="{D42A27DB-BD31-4B8C-83A1-F6EECF244321}">
                <p14:modId xmlns:p14="http://schemas.microsoft.com/office/powerpoint/2010/main" val="3852118657"/>
              </p:ext>
            </p:extLst>
          </p:nvPr>
        </p:nvGraphicFramePr>
        <p:xfrm>
          <a:off x="683568"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300428"/>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21</a:t>
            </a:fld>
            <a:endParaRPr lang="en-US" altLang="zh-TW"/>
          </a:p>
        </p:txBody>
      </p:sp>
      <p:pic>
        <p:nvPicPr>
          <p:cNvPr id="6" name="Picture 2" descr="C:\Users\h1129\Desktop\2014031304482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9694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z="4800" dirty="0" smtClean="0"/>
              <a:t>升學資訊</a:t>
            </a:r>
            <a:r>
              <a:rPr lang="en-US" altLang="zh-TW" sz="4800" dirty="0" smtClean="0"/>
              <a:t>-</a:t>
            </a:r>
            <a:r>
              <a:rPr lang="zh-TW" altLang="en-US" sz="4800" dirty="0"/>
              <a:t>繁星</a:t>
            </a:r>
            <a:r>
              <a:rPr lang="zh-TW" altLang="en-US" sz="4800" dirty="0" smtClean="0"/>
              <a:t>計畫</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22</a:t>
            </a:fld>
            <a:endParaRPr lang="en-US" altLang="zh-TW"/>
          </a:p>
        </p:txBody>
      </p:sp>
      <p:sp>
        <p:nvSpPr>
          <p:cNvPr id="2" name="內容版面配置區 1"/>
          <p:cNvSpPr>
            <a:spLocks noGrp="1"/>
          </p:cNvSpPr>
          <p:nvPr>
            <p:ph idx="1"/>
          </p:nvPr>
        </p:nvSpPr>
        <p:spPr>
          <a:xfrm>
            <a:off x="342900" y="1600200"/>
            <a:ext cx="8553450" cy="4781128"/>
          </a:xfrm>
        </p:spPr>
        <p:txBody>
          <a:bodyPr/>
          <a:lstStyle/>
          <a:p>
            <a:pPr marL="0" indent="0">
              <a:buNone/>
            </a:pPr>
            <a:r>
              <a:rPr lang="zh-TW" altLang="en-US" sz="3600" dirty="0">
                <a:solidFill>
                  <a:srgbClr val="FF0066"/>
                </a:solidFill>
              </a:rPr>
              <a:t>推薦</a:t>
            </a:r>
            <a:r>
              <a:rPr lang="zh-TW" altLang="en-US" sz="3600" dirty="0" smtClean="0">
                <a:solidFill>
                  <a:srgbClr val="FF0066"/>
                </a:solidFill>
              </a:rPr>
              <a:t>人數：每</a:t>
            </a:r>
            <a:r>
              <a:rPr lang="zh-TW" altLang="en-US" sz="3600" dirty="0">
                <a:solidFill>
                  <a:srgbClr val="FF0066"/>
                </a:solidFill>
              </a:rPr>
              <a:t>校推薦至多</a:t>
            </a:r>
            <a:r>
              <a:rPr lang="en-US" altLang="zh-TW" sz="3600" dirty="0">
                <a:solidFill>
                  <a:srgbClr val="FF0066"/>
                </a:solidFill>
              </a:rPr>
              <a:t>12</a:t>
            </a:r>
            <a:r>
              <a:rPr lang="zh-TW" altLang="en-US" sz="3600" dirty="0" smtClean="0">
                <a:solidFill>
                  <a:srgbClr val="FF0066"/>
                </a:solidFill>
              </a:rPr>
              <a:t>人</a:t>
            </a:r>
            <a:endParaRPr lang="zh-TW" altLang="en-US" sz="3600" dirty="0">
              <a:solidFill>
                <a:srgbClr val="FF0066"/>
              </a:solidFill>
            </a:endParaRPr>
          </a:p>
          <a:p>
            <a:pPr marL="0" indent="0">
              <a:buNone/>
            </a:pPr>
            <a:endParaRPr lang="zh-TW" altLang="en-US" dirty="0"/>
          </a:p>
        </p:txBody>
      </p:sp>
      <p:pic>
        <p:nvPicPr>
          <p:cNvPr id="7" name="Picture 2" descr="C:\Users\h1129\Desktop\繁星計.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348880"/>
            <a:ext cx="85725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654354"/>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z="4800" spc="-300" dirty="0" smtClean="0"/>
              <a:t>升學資訊</a:t>
            </a:r>
            <a:r>
              <a:rPr lang="en-US" altLang="zh-TW" sz="4800" spc="-300" dirty="0" smtClean="0"/>
              <a:t>-</a:t>
            </a:r>
            <a:r>
              <a:rPr lang="zh-TW" altLang="en-US" sz="4800" spc="-300" dirty="0" smtClean="0"/>
              <a:t>技</a:t>
            </a:r>
            <a:r>
              <a:rPr lang="zh-TW" altLang="en-US" sz="4800" spc="-300" dirty="0"/>
              <a:t>優甄審</a:t>
            </a:r>
            <a:r>
              <a:rPr lang="zh-TW" altLang="en-US" sz="4800" spc="-300" dirty="0" smtClean="0"/>
              <a:t>入學</a:t>
            </a:r>
            <a:r>
              <a:rPr lang="en-US" altLang="zh-TW" sz="4800" spc="-300" dirty="0" smtClean="0"/>
              <a:t>(</a:t>
            </a:r>
            <a:r>
              <a:rPr lang="zh-TW" altLang="en-US" sz="4800" spc="-300" dirty="0" smtClean="0"/>
              <a:t>續</a:t>
            </a:r>
            <a:r>
              <a:rPr lang="en-US" altLang="zh-TW" sz="4800" spc="-300" dirty="0" smtClean="0"/>
              <a:t>)</a:t>
            </a:r>
            <a:endParaRPr lang="zh-TW" altLang="en-US" sz="4800" spc="-3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23</a:t>
            </a:fld>
            <a:endParaRPr lang="en-US" altLang="zh-TW"/>
          </a:p>
        </p:txBody>
      </p:sp>
      <p:sp>
        <p:nvSpPr>
          <p:cNvPr id="2" name="內容版面配置區 1"/>
          <p:cNvSpPr>
            <a:spLocks noGrp="1"/>
          </p:cNvSpPr>
          <p:nvPr>
            <p:ph idx="1"/>
          </p:nvPr>
        </p:nvSpPr>
        <p:spPr>
          <a:xfrm>
            <a:off x="457200" y="1600200"/>
            <a:ext cx="8363272" cy="3701007"/>
          </a:xfrm>
        </p:spPr>
        <p:txBody>
          <a:bodyPr/>
          <a:lstStyle/>
          <a:p>
            <a:pPr marL="0" indent="0">
              <a:buNone/>
            </a:pPr>
            <a:r>
              <a:rPr lang="zh-TW" altLang="en-US" sz="3600" dirty="0" smtClean="0">
                <a:solidFill>
                  <a:srgbClr val="FF0066"/>
                </a:solidFill>
                <a:sym typeface="Wingdings"/>
              </a:rPr>
              <a:t>技</a:t>
            </a:r>
            <a:r>
              <a:rPr lang="zh-TW" altLang="en-US" sz="3600" dirty="0">
                <a:solidFill>
                  <a:srgbClr val="FF0066"/>
                </a:solidFill>
                <a:sym typeface="Wingdings"/>
              </a:rPr>
              <a:t>優</a:t>
            </a:r>
            <a:r>
              <a:rPr lang="zh-TW" altLang="en-US" sz="3600" dirty="0" smtClean="0">
                <a:solidFill>
                  <a:srgbClr val="FF0066"/>
                </a:solidFill>
              </a:rPr>
              <a:t>資格</a:t>
            </a:r>
            <a:r>
              <a:rPr lang="zh-TW" altLang="en-US" sz="3600" dirty="0">
                <a:solidFill>
                  <a:srgbClr val="FF0066"/>
                </a:solidFill>
              </a:rPr>
              <a:t>：</a:t>
            </a:r>
          </a:p>
          <a:p>
            <a:pPr>
              <a:lnSpc>
                <a:spcPct val="150000"/>
              </a:lnSpc>
              <a:buFont typeface="Wingdings" panose="05000000000000000000" pitchFamily="2" charset="2"/>
              <a:buChar char="Ø"/>
            </a:pPr>
            <a:r>
              <a:rPr lang="zh-TW" altLang="en-US" sz="3600" dirty="0">
                <a:solidFill>
                  <a:srgbClr val="0000CC"/>
                </a:solidFill>
              </a:rPr>
              <a:t>全國技藝競賽優勝</a:t>
            </a:r>
          </a:p>
          <a:p>
            <a:pPr>
              <a:lnSpc>
                <a:spcPct val="150000"/>
              </a:lnSpc>
              <a:buFont typeface="Wingdings" panose="05000000000000000000" pitchFamily="2" charset="2"/>
              <a:buChar char="Ø"/>
            </a:pPr>
            <a:r>
              <a:rPr lang="zh-TW" altLang="en-US" sz="3600" dirty="0">
                <a:solidFill>
                  <a:srgbClr val="0000CC"/>
                </a:solidFill>
              </a:rPr>
              <a:t>乙級</a:t>
            </a:r>
            <a:r>
              <a:rPr lang="zh-TW" altLang="en-US" sz="3600" dirty="0" smtClean="0">
                <a:solidFill>
                  <a:srgbClr val="0000CC"/>
                </a:solidFill>
              </a:rPr>
              <a:t>證照</a:t>
            </a:r>
            <a:r>
              <a:rPr lang="zh-TW" altLang="en-US" sz="3600" spc="-250" dirty="0" smtClean="0">
                <a:solidFill>
                  <a:srgbClr val="0000CC"/>
                </a:solidFill>
              </a:rPr>
              <a:t>（</a:t>
            </a:r>
            <a:r>
              <a:rPr lang="zh-TW" altLang="en-US" sz="3600" spc="-250" dirty="0">
                <a:solidFill>
                  <a:srgbClr val="0000CC"/>
                </a:solidFill>
              </a:rPr>
              <a:t>在校五學期</a:t>
            </a:r>
            <a:r>
              <a:rPr lang="zh-TW" altLang="en-US" sz="3600" spc="-250" dirty="0" smtClean="0">
                <a:solidFill>
                  <a:srgbClr val="0000CC"/>
                </a:solidFill>
              </a:rPr>
              <a:t>成績＆備</a:t>
            </a:r>
            <a:r>
              <a:rPr lang="zh-TW" altLang="en-US" sz="3600" spc="-250" dirty="0">
                <a:solidFill>
                  <a:srgbClr val="0000CC"/>
                </a:solidFill>
              </a:rPr>
              <a:t>審</a:t>
            </a:r>
            <a:r>
              <a:rPr lang="zh-TW" altLang="en-US" sz="3600" spc="-250" dirty="0" smtClean="0">
                <a:solidFill>
                  <a:srgbClr val="0000CC"/>
                </a:solidFill>
              </a:rPr>
              <a:t>資料）</a:t>
            </a:r>
            <a:endParaRPr lang="zh-TW" altLang="en-US" sz="3600" spc="-250" dirty="0">
              <a:solidFill>
                <a:srgbClr val="0000CC"/>
              </a:solidFill>
            </a:endParaRPr>
          </a:p>
          <a:p>
            <a:pPr>
              <a:lnSpc>
                <a:spcPct val="150000"/>
              </a:lnSpc>
              <a:buFont typeface="Wingdings" panose="05000000000000000000" pitchFamily="2" charset="2"/>
              <a:buChar char="Ø"/>
            </a:pPr>
            <a:r>
              <a:rPr lang="zh-TW" altLang="en-US" sz="3600" dirty="0" smtClean="0">
                <a:solidFill>
                  <a:srgbClr val="0000CC"/>
                </a:solidFill>
              </a:rPr>
              <a:t>可</a:t>
            </a:r>
            <a:r>
              <a:rPr lang="zh-TW" altLang="en-US" sz="3600" dirty="0">
                <a:solidFill>
                  <a:srgbClr val="0000CC"/>
                </a:solidFill>
              </a:rPr>
              <a:t>申請</a:t>
            </a:r>
            <a:r>
              <a:rPr lang="en-US" altLang="zh-TW" sz="3600" dirty="0">
                <a:solidFill>
                  <a:srgbClr val="0000CC"/>
                </a:solidFill>
              </a:rPr>
              <a:t>5</a:t>
            </a:r>
            <a:r>
              <a:rPr lang="zh-TW" altLang="en-US" sz="3600" dirty="0">
                <a:solidFill>
                  <a:srgbClr val="0000CC"/>
                </a:solidFill>
              </a:rPr>
              <a:t>個校系</a:t>
            </a:r>
          </a:p>
          <a:p>
            <a:pPr marL="0" indent="0">
              <a:buNone/>
            </a:pPr>
            <a:endParaRPr lang="zh-TW" altLang="en-US" dirty="0"/>
          </a:p>
        </p:txBody>
      </p:sp>
    </p:spTree>
    <p:extLst>
      <p:ext uri="{BB962C8B-B14F-4D97-AF65-F5344CB8AC3E}">
        <p14:creationId xmlns:p14="http://schemas.microsoft.com/office/powerpoint/2010/main" val="3775755977"/>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sz="4800" spc="-300" dirty="0" smtClean="0"/>
              <a:t>升學資訊</a:t>
            </a:r>
            <a:r>
              <a:rPr lang="en-US" altLang="zh-TW" sz="4800" spc="-300" dirty="0" smtClean="0"/>
              <a:t>-</a:t>
            </a:r>
            <a:r>
              <a:rPr lang="zh-TW" altLang="en-US" sz="4800" spc="-300" dirty="0"/>
              <a:t>統</a:t>
            </a:r>
            <a:r>
              <a:rPr lang="zh-TW" altLang="en-US" sz="4800" spc="-300" dirty="0" smtClean="0"/>
              <a:t>測甄選</a:t>
            </a:r>
            <a:r>
              <a:rPr lang="zh-TW" altLang="en-US" sz="4800" spc="-300" dirty="0"/>
              <a:t>入學</a:t>
            </a:r>
            <a:r>
              <a:rPr lang="en-US" altLang="zh-TW" sz="4800" spc="-300" dirty="0" smtClean="0"/>
              <a:t>(</a:t>
            </a:r>
            <a:r>
              <a:rPr lang="zh-TW" altLang="en-US" sz="4800" spc="-300" dirty="0" smtClean="0"/>
              <a:t>續</a:t>
            </a:r>
            <a:r>
              <a:rPr lang="en-US" altLang="zh-TW" sz="4800" spc="-300" dirty="0" smtClean="0"/>
              <a:t>)</a:t>
            </a:r>
            <a:endParaRPr lang="zh-TW" altLang="en-US" sz="4800" spc="-3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24</a:t>
            </a:fld>
            <a:endParaRPr lang="en-US" altLang="zh-TW"/>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000139297"/>
              </p:ext>
            </p:extLst>
          </p:nvPr>
        </p:nvGraphicFramePr>
        <p:xfrm>
          <a:off x="381000" y="1600200"/>
          <a:ext cx="84391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242455"/>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547813" y="188913"/>
            <a:ext cx="7488683" cy="1209675"/>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25</a:t>
            </a:fld>
            <a:endParaRPr lang="en-US" altLang="zh-TW" sz="1400" dirty="0" smtClean="0"/>
          </a:p>
        </p:txBody>
      </p:sp>
      <p:grpSp>
        <p:nvGrpSpPr>
          <p:cNvPr id="13" name="Group 8"/>
          <p:cNvGrpSpPr>
            <a:grpSpLocks/>
          </p:cNvGrpSpPr>
          <p:nvPr/>
        </p:nvGrpSpPr>
        <p:grpSpPr bwMode="auto">
          <a:xfrm>
            <a:off x="467544" y="2412752"/>
            <a:ext cx="2589213" cy="584200"/>
            <a:chOff x="657" y="1796"/>
            <a:chExt cx="1631" cy="368"/>
          </a:xfrm>
        </p:grpSpPr>
        <p:sp>
          <p:nvSpPr>
            <p:cNvPr id="14" name="AutoShape 4"/>
            <p:cNvSpPr>
              <a:spLocks noChangeArrowheads="1"/>
            </p:cNvSpPr>
            <p:nvPr/>
          </p:nvSpPr>
          <p:spPr bwMode="auto">
            <a:xfrm>
              <a:off x="657" y="1801"/>
              <a:ext cx="364" cy="363"/>
            </a:xfrm>
            <a:prstGeom prst="rightArrow">
              <a:avLst>
                <a:gd name="adj1" fmla="val 49861"/>
                <a:gd name="adj2" fmla="val 55922"/>
              </a:avLst>
            </a:prstGeom>
            <a:solidFill>
              <a:srgbClr val="FF6600"/>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15" name="Text Box 6"/>
            <p:cNvSpPr txBox="1">
              <a:spLocks noChangeArrowheads="1"/>
            </p:cNvSpPr>
            <p:nvPr/>
          </p:nvSpPr>
          <p:spPr bwMode="auto">
            <a:xfrm>
              <a:off x="1066" y="1796"/>
              <a:ext cx="12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共同科目</a:t>
              </a:r>
              <a:r>
                <a:rPr lang="en-US" altLang="zh-TW" dirty="0">
                  <a:latin typeface="Times New Roman" pitchFamily="18" charset="0"/>
                  <a:ea typeface="標楷體" pitchFamily="65" charset="-120"/>
                </a:rPr>
                <a:t>:</a:t>
              </a:r>
            </a:p>
          </p:txBody>
        </p:sp>
      </p:grpSp>
      <p:sp>
        <p:nvSpPr>
          <p:cNvPr id="16" name="Text Box 7"/>
          <p:cNvSpPr txBox="1">
            <a:spLocks noChangeArrowheads="1"/>
          </p:cNvSpPr>
          <p:nvPr/>
        </p:nvSpPr>
        <p:spPr bwMode="auto">
          <a:xfrm>
            <a:off x="1115616" y="3132257"/>
            <a:ext cx="1939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專業科目</a:t>
            </a:r>
            <a:r>
              <a:rPr lang="en-US" altLang="zh-TW" dirty="0">
                <a:latin typeface="Times New Roman" pitchFamily="18" charset="0"/>
                <a:ea typeface="標楷體" pitchFamily="65" charset="-120"/>
              </a:rPr>
              <a:t>:</a:t>
            </a:r>
          </a:p>
        </p:txBody>
      </p:sp>
      <p:sp>
        <p:nvSpPr>
          <p:cNvPr id="17" name="AutoShape 10"/>
          <p:cNvSpPr>
            <a:spLocks noChangeArrowheads="1"/>
          </p:cNvSpPr>
          <p:nvPr/>
        </p:nvSpPr>
        <p:spPr bwMode="auto">
          <a:xfrm>
            <a:off x="3342705" y="2421974"/>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國文</a:t>
            </a:r>
          </a:p>
        </p:txBody>
      </p:sp>
      <p:sp>
        <p:nvSpPr>
          <p:cNvPr id="18" name="AutoShape 11"/>
          <p:cNvSpPr>
            <a:spLocks noChangeArrowheads="1"/>
          </p:cNvSpPr>
          <p:nvPr/>
        </p:nvSpPr>
        <p:spPr bwMode="auto">
          <a:xfrm>
            <a:off x="5092432" y="2421974"/>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英文</a:t>
            </a:r>
          </a:p>
        </p:txBody>
      </p:sp>
      <p:sp>
        <p:nvSpPr>
          <p:cNvPr id="19" name="AutoShape 12"/>
          <p:cNvSpPr>
            <a:spLocks noChangeArrowheads="1"/>
          </p:cNvSpPr>
          <p:nvPr/>
        </p:nvSpPr>
        <p:spPr bwMode="auto">
          <a:xfrm>
            <a:off x="6776356" y="2421974"/>
            <a:ext cx="1612068"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數學</a:t>
            </a:r>
            <a:r>
              <a:rPr lang="en-US" altLang="zh-TW" b="1" dirty="0">
                <a:latin typeface="Times New Roman" pitchFamily="18" charset="0"/>
                <a:ea typeface="標楷體" pitchFamily="65" charset="-120"/>
              </a:rPr>
              <a:t>(B)</a:t>
            </a:r>
          </a:p>
        </p:txBody>
      </p:sp>
      <p:sp>
        <p:nvSpPr>
          <p:cNvPr id="20" name="AutoShape 14"/>
          <p:cNvSpPr>
            <a:spLocks noChangeArrowheads="1"/>
          </p:cNvSpPr>
          <p:nvPr/>
        </p:nvSpPr>
        <p:spPr bwMode="auto">
          <a:xfrm>
            <a:off x="3311525" y="3214062"/>
            <a:ext cx="3776298"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一</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會計學、經濟學</a:t>
            </a:r>
          </a:p>
        </p:txBody>
      </p:sp>
      <p:sp>
        <p:nvSpPr>
          <p:cNvPr id="21" name="AutoShape 14"/>
          <p:cNvSpPr>
            <a:spLocks noChangeArrowheads="1"/>
          </p:cNvSpPr>
          <p:nvPr/>
        </p:nvSpPr>
        <p:spPr bwMode="auto">
          <a:xfrm>
            <a:off x="3316288" y="4078158"/>
            <a:ext cx="5019310"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二</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商業概論、計算機概論</a:t>
            </a:r>
          </a:p>
        </p:txBody>
      </p:sp>
      <p:grpSp>
        <p:nvGrpSpPr>
          <p:cNvPr id="22" name="Group 9"/>
          <p:cNvGrpSpPr>
            <a:grpSpLocks/>
          </p:cNvGrpSpPr>
          <p:nvPr/>
        </p:nvGrpSpPr>
        <p:grpSpPr bwMode="auto">
          <a:xfrm>
            <a:off x="467544" y="4883298"/>
            <a:ext cx="7672388" cy="1570038"/>
            <a:chOff x="657" y="2387"/>
            <a:chExt cx="4833" cy="989"/>
          </a:xfrm>
        </p:grpSpPr>
        <p:sp>
          <p:nvSpPr>
            <p:cNvPr id="23" name="AutoShape 5"/>
            <p:cNvSpPr>
              <a:spLocks noChangeArrowheads="1"/>
            </p:cNvSpPr>
            <p:nvPr/>
          </p:nvSpPr>
          <p:spPr bwMode="auto">
            <a:xfrm>
              <a:off x="657" y="2432"/>
              <a:ext cx="364" cy="363"/>
            </a:xfrm>
            <a:prstGeom prst="rightArrow">
              <a:avLst>
                <a:gd name="adj1" fmla="val 49861"/>
                <a:gd name="adj2" fmla="val 55922"/>
              </a:avLst>
            </a:prstGeom>
            <a:solidFill>
              <a:srgbClr val="FF3809"/>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24" name="Text Box 7"/>
            <p:cNvSpPr txBox="1">
              <a:spLocks noChangeArrowheads="1"/>
            </p:cNvSpPr>
            <p:nvPr/>
          </p:nvSpPr>
          <p:spPr bwMode="auto">
            <a:xfrm>
              <a:off x="1066" y="2387"/>
              <a:ext cx="442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zh-TW" dirty="0">
                  <a:latin typeface="Times New Roman" pitchFamily="18" charset="0"/>
                  <a:ea typeface="標楷體" pitchFamily="65" charset="-120"/>
                </a:rPr>
                <a:t>普通大學及科技大學</a:t>
              </a:r>
              <a:r>
                <a:rPr lang="zh-TW" altLang="en-US" dirty="0">
                  <a:latin typeface="Times New Roman" pitchFamily="18" charset="0"/>
                  <a:ea typeface="標楷體" pitchFamily="65" charset="-120"/>
                </a:rPr>
                <a:t>(</a:t>
              </a:r>
              <a:r>
                <a:rPr lang="zh-TW" altLang="zh-TW" dirty="0">
                  <a:latin typeface="Times New Roman" pitchFamily="18" charset="0"/>
                  <a:ea typeface="標楷體" pitchFamily="65" charset="-120"/>
                </a:rPr>
                <a:t>商業與管理群</a:t>
              </a:r>
              <a:r>
                <a:rPr lang="zh-TW" altLang="en-US" dirty="0" smtClean="0">
                  <a:latin typeface="Times New Roman" pitchFamily="18" charset="0"/>
                  <a:ea typeface="標楷體" pitchFamily="65" charset="-120"/>
                </a:rPr>
                <a:t>)：</a:t>
              </a:r>
              <a:endParaRPr lang="en-US" altLang="zh-TW" dirty="0">
                <a:latin typeface="Times New Roman" pitchFamily="18" charset="0"/>
                <a:ea typeface="標楷體" pitchFamily="65" charset="-120"/>
              </a:endParaRPr>
            </a:p>
            <a:p>
              <a:pPr eaLnBrk="1" hangingPunct="1">
                <a:spcBef>
                  <a:spcPct val="0"/>
                </a:spcBef>
                <a:buFontTx/>
                <a:buNone/>
              </a:pPr>
              <a:r>
                <a:rPr lang="zh-TW" altLang="en-US" dirty="0">
                  <a:latin typeface="Times New Roman" pitchFamily="18" charset="0"/>
                  <a:ea typeface="標楷體" pitchFamily="65" charset="-120"/>
                </a:rPr>
                <a:t>企業管理、會計資訊、財務金融</a:t>
              </a:r>
            </a:p>
            <a:p>
              <a:pPr eaLnBrk="1" hangingPunct="1">
                <a:spcBef>
                  <a:spcPct val="0"/>
                </a:spcBef>
                <a:buFontTx/>
                <a:buNone/>
              </a:pPr>
              <a:r>
                <a:rPr lang="zh-TW" altLang="en-US" dirty="0">
                  <a:latin typeface="Times New Roman" pitchFamily="18" charset="0"/>
                  <a:ea typeface="標楷體" pitchFamily="65" charset="-120"/>
                </a:rPr>
                <a:t>國際經營管理、行銷流通等相關科系</a:t>
              </a:r>
              <a:endParaRPr lang="en-US" altLang="zh-TW" dirty="0">
                <a:latin typeface="Times New Roman" pitchFamily="18" charset="0"/>
                <a:ea typeface="標楷體" pitchFamily="65" charset="-120"/>
              </a:endParaRPr>
            </a:p>
          </p:txBody>
        </p:sp>
      </p:grpSp>
      <p:sp>
        <p:nvSpPr>
          <p:cNvPr id="2" name="矩形 1"/>
          <p:cNvSpPr/>
          <p:nvPr/>
        </p:nvSpPr>
        <p:spPr>
          <a:xfrm>
            <a:off x="467545" y="1556792"/>
            <a:ext cx="4624888" cy="738664"/>
          </a:xfrm>
          <a:prstGeom prst="rect">
            <a:avLst/>
          </a:prstGeom>
        </p:spPr>
        <p:txBody>
          <a:bodyPr wrap="square">
            <a:spAutoFit/>
          </a:bodyPr>
          <a:lstStyle/>
          <a:p>
            <a:r>
              <a:rPr lang="zh-TW" altLang="en-US" sz="4200" b="1" dirty="0">
                <a:solidFill>
                  <a:srgbClr val="0000CC"/>
                </a:solidFill>
                <a:latin typeface="標楷體" panose="03000509000000000000" pitchFamily="65" charset="-120"/>
                <a:ea typeface="標楷體" panose="03000509000000000000" pitchFamily="65" charset="-120"/>
              </a:rPr>
              <a:t>統一入學測驗考試</a:t>
            </a:r>
            <a:endParaRPr lang="zh-TW" altLang="en-US" sz="4200" dirty="0">
              <a:solidFill>
                <a:srgbClr val="0000CC"/>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sz="4800" dirty="0">
                <a:solidFill>
                  <a:srgbClr val="000000"/>
                </a:solidFill>
              </a:rPr>
              <a:t>升學資訊</a:t>
            </a:r>
            <a:r>
              <a:rPr lang="en-US" altLang="zh-TW" sz="4800" dirty="0">
                <a:solidFill>
                  <a:srgbClr val="000000"/>
                </a:solidFill>
              </a:rPr>
              <a:t>(</a:t>
            </a:r>
            <a:r>
              <a:rPr lang="zh-TW" altLang="en-US" sz="4800" dirty="0">
                <a:solidFill>
                  <a:srgbClr val="000000"/>
                </a:solidFill>
              </a:rPr>
              <a:t>續</a:t>
            </a:r>
            <a:r>
              <a:rPr lang="en-US" altLang="zh-TW" sz="4800" dirty="0">
                <a:solidFill>
                  <a:srgbClr val="000000"/>
                </a:solidFill>
              </a:rPr>
              <a:t>)</a:t>
            </a:r>
            <a:endParaRPr lang="zh-TW" altLang="en-US" dirty="0" smtClean="0"/>
          </a:p>
        </p:txBody>
      </p:sp>
      <p:sp>
        <p:nvSpPr>
          <p:cNvPr id="9" name="內容版面配置區 2"/>
          <p:cNvSpPr>
            <a:spLocks noGrp="1"/>
          </p:cNvSpPr>
          <p:nvPr>
            <p:ph idx="1"/>
          </p:nvPr>
        </p:nvSpPr>
        <p:spPr>
          <a:xfrm>
            <a:off x="457200" y="1628801"/>
            <a:ext cx="8229600" cy="3960440"/>
          </a:xfrm>
        </p:spPr>
        <p:txBody>
          <a:bodyPr/>
          <a:lstStyle/>
          <a:p>
            <a:pPr marL="0" indent="0">
              <a:spcAft>
                <a:spcPts val="1200"/>
              </a:spcAft>
              <a:buFont typeface="Arial" charset="0"/>
              <a:buNone/>
            </a:pPr>
            <a:r>
              <a:rPr lang="en-US" altLang="zh-TW" b="1" u="sng" smtClean="0">
                <a:solidFill>
                  <a:srgbClr val="0000CC"/>
                </a:solidFill>
                <a:ea typeface="標楷體" pitchFamily="65" charset="-120"/>
                <a:cs typeface="Times New Roman" pitchFamily="18" charset="0"/>
              </a:rPr>
              <a:t>107</a:t>
            </a:r>
            <a:r>
              <a:rPr lang="zh-TW" altLang="en-US" b="1" u="sng" smtClean="0">
                <a:solidFill>
                  <a:srgbClr val="0000CC"/>
                </a:solidFill>
                <a:ea typeface="標楷體" pitchFamily="65" charset="-120"/>
                <a:cs typeface="Times New Roman" pitchFamily="18" charset="0"/>
              </a:rPr>
              <a:t>學年</a:t>
            </a:r>
            <a:r>
              <a:rPr lang="zh-TW" altLang="en-US" b="1" u="sng" dirty="0" smtClean="0">
                <a:solidFill>
                  <a:srgbClr val="0000CC"/>
                </a:solidFill>
                <a:ea typeface="標楷體" pitchFamily="65" charset="-120"/>
                <a:cs typeface="Times New Roman" pitchFamily="18" charset="0"/>
              </a:rPr>
              <a:t>度四技二專統一入學測驗考試科目</a:t>
            </a:r>
            <a:endParaRPr lang="en-US" altLang="zh-TW" b="1" u="sng" dirty="0" smtClean="0">
              <a:solidFill>
                <a:srgbClr val="0000CC"/>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國文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含寫作</a:t>
            </a:r>
            <a:r>
              <a:rPr kumimoji="1" lang="en-US" altLang="zh-TW"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			</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英文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增加非選擇題，題型以翻譯和寫作為主</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endParaRPr kumimoji="1" lang="en-US" altLang="zh-TW" sz="2800" b="1" dirty="0" smtClean="0">
              <a:solidFill>
                <a:srgbClr val="000000"/>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數學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專業科目（一</a:t>
            </a:r>
            <a:r>
              <a:rPr lang="zh-TW" altLang="en-US" sz="2800" dirty="0">
                <a:solidFill>
                  <a:srgbClr val="000000"/>
                </a:solidFill>
              </a:rPr>
              <a:t>）</a:t>
            </a:r>
            <a:r>
              <a:rPr lang="zh-TW" altLang="en-US" sz="2400" dirty="0" smtClean="0">
                <a:solidFill>
                  <a:srgbClr val="000000"/>
                </a:solidFill>
              </a:rPr>
              <a:t>會計學、經濟學</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專業科目（二）</a:t>
            </a:r>
            <a:r>
              <a:rPr lang="zh-TW" altLang="en-US" sz="2400" dirty="0" smtClean="0">
                <a:solidFill>
                  <a:srgbClr val="000000"/>
                </a:solidFill>
              </a:rPr>
              <a:t>商業概論、計算機概論</a:t>
            </a:r>
            <a:r>
              <a:rPr kumimoji="1" lang="zh-TW" altLang="en-US" sz="2400" b="1" dirty="0" smtClean="0">
                <a:solidFill>
                  <a:srgbClr val="000000"/>
                </a:solidFill>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br>
              <a:rPr kumimoji="1" lang="zh-TW" altLang="en-US" sz="2800" b="1" dirty="0" smtClean="0">
                <a:solidFill>
                  <a:srgbClr val="000000"/>
                </a:solidFill>
                <a:ea typeface="標楷體" pitchFamily="65" charset="-120"/>
                <a:cs typeface="Times New Roman" pitchFamily="18" charset="0"/>
              </a:rPr>
            </a:br>
            <a:r>
              <a:rPr kumimoji="1" lang="zh-TW" altLang="en-US" sz="2800" b="1" dirty="0" smtClean="0">
                <a:solidFill>
                  <a:srgbClr val="000000"/>
                </a:solidFill>
                <a:ea typeface="標楷體" pitchFamily="65" charset="-120"/>
                <a:cs typeface="Times New Roman" pitchFamily="18" charset="0"/>
              </a:rPr>
              <a:t>					</a:t>
            </a:r>
            <a:r>
              <a:rPr kumimoji="1" lang="zh-TW" altLang="en-US" b="1" dirty="0" smtClean="0">
                <a:solidFill>
                  <a:srgbClr val="FF0066"/>
                </a:solidFill>
                <a:ea typeface="標楷體" pitchFamily="65" charset="-120"/>
                <a:cs typeface="Times New Roman" pitchFamily="18" charset="0"/>
              </a:rPr>
              <a:t>      總分</a:t>
            </a:r>
            <a:r>
              <a:rPr kumimoji="1" lang="zh-TW" altLang="en-US" b="1" dirty="0" smtClean="0">
                <a:solidFill>
                  <a:srgbClr val="FF0066"/>
                </a:solidFill>
                <a:latin typeface="新細明體" charset="-120"/>
                <a:ea typeface="標楷體" pitchFamily="65" charset="-120"/>
                <a:cs typeface="Times New Roman" pitchFamily="18" charset="0"/>
              </a:rPr>
              <a:t>：</a:t>
            </a:r>
            <a:r>
              <a:rPr kumimoji="1" lang="en-US" altLang="zh-TW" b="1" dirty="0" smtClean="0">
                <a:solidFill>
                  <a:srgbClr val="FF0066"/>
                </a:solidFill>
                <a:ea typeface="標楷體" pitchFamily="65" charset="-120"/>
                <a:cs typeface="Times New Roman" pitchFamily="18" charset="0"/>
              </a:rPr>
              <a:t>700</a:t>
            </a:r>
            <a:r>
              <a:rPr kumimoji="1" lang="zh-TW" altLang="en-US" b="1" dirty="0" smtClean="0">
                <a:solidFill>
                  <a:srgbClr val="FF0066"/>
                </a:solidFill>
                <a:ea typeface="標楷體" pitchFamily="65" charset="-120"/>
                <a:cs typeface="Times New Roman" pitchFamily="18" charset="0"/>
              </a:rPr>
              <a:t>分</a:t>
            </a:r>
          </a:p>
        </p:txBody>
      </p:sp>
      <p:sp>
        <p:nvSpPr>
          <p:cNvPr id="7" name="投影片編號版面配置區 6"/>
          <p:cNvSpPr>
            <a:spLocks noGrp="1"/>
          </p:cNvSpPr>
          <p:nvPr>
            <p:ph type="sldNum" sz="quarter" idx="12"/>
          </p:nvPr>
        </p:nvSpPr>
        <p:spPr/>
        <p:txBody>
          <a:bodyPr/>
          <a:lstStyle/>
          <a:p>
            <a:pPr>
              <a:defRPr/>
            </a:pPr>
            <a:fld id="{38FE9D85-A0DE-4652-BD38-E0BF4C03DCE9}" type="slidenum">
              <a:rPr lang="en-US" altLang="zh-TW" smtClean="0"/>
              <a:pPr>
                <a:defRPr/>
              </a:pPr>
              <a:t>26</a:t>
            </a:fld>
            <a:endParaRPr lang="en-US" altLang="zh-TW"/>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7" name="內容版面配置區 1"/>
          <p:cNvSpPr>
            <a:spLocks noGrp="1"/>
          </p:cNvSpPr>
          <p:nvPr>
            <p:ph idx="1"/>
          </p:nvPr>
        </p:nvSpPr>
        <p:spPr>
          <a:xfrm>
            <a:off x="457200" y="1628800"/>
            <a:ext cx="8229600" cy="4824536"/>
          </a:xfrm>
        </p:spPr>
        <p:txBody>
          <a:bodyPr/>
          <a:lstStyle/>
          <a:p>
            <a:pPr marL="357188" indent="-357188">
              <a:spcAft>
                <a:spcPts val="1200"/>
              </a:spcAft>
              <a:buFont typeface="Arial" charset="0"/>
              <a:buNone/>
            </a:pPr>
            <a:r>
              <a:rPr lang="zh-TW" altLang="en-US" sz="3600" b="1" u="sng" dirty="0" smtClean="0">
                <a:solidFill>
                  <a:srgbClr val="0000CC"/>
                </a:solidFill>
                <a:latin typeface="Times New Roman" pitchFamily="18" charset="0"/>
                <a:ea typeface="標楷體" pitchFamily="65" charset="-120"/>
                <a:cs typeface="Times New Roman" pitchFamily="18" charset="0"/>
              </a:rPr>
              <a:t>可讀取校系種類</a:t>
            </a:r>
            <a:endParaRPr lang="en-US" altLang="zh-TW" sz="3600" b="1" u="sng" dirty="0" smtClean="0">
              <a:solidFill>
                <a:srgbClr val="0000CC"/>
              </a:solidFill>
              <a:latin typeface="Times New Roman" pitchFamily="18" charset="0"/>
              <a:ea typeface="標楷體" pitchFamily="65" charset="-120"/>
              <a:cs typeface="Times New Roman" pitchFamily="18" charset="0"/>
            </a:endParaRPr>
          </a:p>
          <a:p>
            <a:pPr eaLnBrk="1" hangingPunct="1">
              <a:spcBef>
                <a:spcPct val="0"/>
              </a:spcBef>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一般公私立大學及科技大學、技術學院之</a:t>
            </a:r>
            <a:r>
              <a:rPr kumimoji="1" lang="zh-TW" altLang="en-US" sz="2400" b="1" u="sng" dirty="0" smtClean="0">
                <a:solidFill>
                  <a:srgbClr val="000000"/>
                </a:solidFill>
                <a:latin typeface="Times New Roman" pitchFamily="18" charset="0"/>
                <a:ea typeface="標楷體" pitchFamily="65" charset="-120"/>
                <a:cs typeface="Times New Roman" pitchFamily="18" charset="0"/>
              </a:rPr>
              <a:t>商業與管理群</a:t>
            </a:r>
            <a:r>
              <a:rPr kumimoji="1" lang="zh-TW" altLang="en-US" sz="2400" b="1" dirty="0" smtClean="0">
                <a:solidFill>
                  <a:srgbClr val="000000"/>
                </a:solidFill>
                <a:latin typeface="Times New Roman" pitchFamily="18" charset="0"/>
                <a:ea typeface="標楷體" pitchFamily="65" charset="-120"/>
                <a:cs typeface="Times New Roman" pitchFamily="18" charset="0"/>
              </a:rPr>
              <a:t>相關科系，如資訊管理、多媒體設計、應用外語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英日語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、財務金融、行銷流通、會計事務、企業管理、休閒管理、醫務管理、旅運管理、視覺傳達、社會工作、老人服務、流行服裝設計、室內設計、幼保、生命科學、傳播藝術等學系。</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eaLnBrk="1" hangingPunct="1">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技優入學可擴大校系類別：</a:t>
            </a:r>
            <a:r>
              <a:rPr kumimoji="1" lang="en-US" altLang="zh-TW" sz="2400" b="1" dirty="0" smtClean="0">
                <a:solidFill>
                  <a:srgbClr val="000000"/>
                </a:solidFill>
                <a:latin typeface="Times New Roman" pitchFamily="18" charset="0"/>
                <a:ea typeface="標楷體" pitchFamily="65" charset="-120"/>
                <a:cs typeface="Times New Roman" pitchFamily="18" charset="0"/>
              </a:rPr>
              <a:t>1.</a:t>
            </a:r>
            <a:r>
              <a:rPr kumimoji="1" lang="zh-TW" altLang="en-US" sz="2400" b="1" dirty="0" smtClean="0">
                <a:solidFill>
                  <a:srgbClr val="000000"/>
                </a:solidFill>
                <a:latin typeface="Times New Roman" pitchFamily="18" charset="0"/>
                <a:ea typeface="標楷體" pitchFamily="65" charset="-120"/>
                <a:cs typeface="Times New Roman" pitchFamily="18" charset="0"/>
              </a:rPr>
              <a:t>工設  </a:t>
            </a:r>
            <a:r>
              <a:rPr kumimoji="1" lang="en-US" altLang="zh-TW" sz="2400" b="1" dirty="0" smtClean="0">
                <a:solidFill>
                  <a:srgbClr val="000000"/>
                </a:solidFill>
                <a:latin typeface="Times New Roman" pitchFamily="18" charset="0"/>
                <a:ea typeface="標楷體" pitchFamily="65" charset="-120"/>
                <a:cs typeface="Times New Roman" pitchFamily="18" charset="0"/>
              </a:rPr>
              <a:t>2.</a:t>
            </a:r>
            <a:r>
              <a:rPr kumimoji="1" lang="zh-TW" altLang="en-US" sz="2400" b="1" dirty="0" smtClean="0">
                <a:solidFill>
                  <a:srgbClr val="000000"/>
                </a:solidFill>
                <a:latin typeface="Times New Roman" pitchFamily="18" charset="0"/>
                <a:ea typeface="標楷體" pitchFamily="65" charset="-120"/>
                <a:cs typeface="Times New Roman" pitchFamily="18" charset="0"/>
              </a:rPr>
              <a:t>幼保  </a:t>
            </a:r>
            <a:r>
              <a:rPr kumimoji="1" lang="en-US" altLang="zh-TW" sz="2400" b="1" dirty="0" smtClean="0">
                <a:solidFill>
                  <a:srgbClr val="000000"/>
                </a:solidFill>
                <a:latin typeface="Times New Roman" pitchFamily="18" charset="0"/>
                <a:ea typeface="標楷體" pitchFamily="65" charset="-120"/>
                <a:cs typeface="Times New Roman" pitchFamily="18" charset="0"/>
              </a:rPr>
              <a:t>3.</a:t>
            </a:r>
            <a:r>
              <a:rPr kumimoji="1" lang="zh-TW" altLang="en-US" sz="2400" b="1" dirty="0" smtClean="0">
                <a:solidFill>
                  <a:srgbClr val="000000"/>
                </a:solidFill>
                <a:latin typeface="Times New Roman" pitchFamily="18" charset="0"/>
                <a:ea typeface="標楷體" pitchFamily="65" charset="-120"/>
                <a:cs typeface="Times New Roman" pitchFamily="18" charset="0"/>
              </a:rPr>
              <a:t>服裝  </a:t>
            </a:r>
            <a:r>
              <a:rPr kumimoji="1" lang="en-US" altLang="zh-TW" sz="2400" b="1" dirty="0" smtClean="0">
                <a:solidFill>
                  <a:srgbClr val="000000"/>
                </a:solidFill>
                <a:latin typeface="Times New Roman" pitchFamily="18" charset="0"/>
                <a:ea typeface="標楷體" pitchFamily="65" charset="-120"/>
                <a:cs typeface="Times New Roman" pitchFamily="18" charset="0"/>
              </a:rPr>
              <a:t>4.</a:t>
            </a:r>
            <a:r>
              <a:rPr kumimoji="1" lang="zh-TW" altLang="en-US" sz="2400" b="1" dirty="0" smtClean="0">
                <a:solidFill>
                  <a:srgbClr val="000000"/>
                </a:solidFill>
                <a:latin typeface="Times New Roman" pitchFamily="18" charset="0"/>
                <a:ea typeface="標楷體" pitchFamily="65" charset="-120"/>
                <a:cs typeface="Times New Roman" pitchFamily="18" charset="0"/>
              </a:rPr>
              <a:t>航管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5.</a:t>
            </a:r>
            <a:r>
              <a:rPr kumimoji="1" lang="zh-TW" altLang="en-US" sz="2400" b="1" dirty="0" smtClean="0">
                <a:solidFill>
                  <a:srgbClr val="000000"/>
                </a:solidFill>
                <a:latin typeface="Times New Roman" pitchFamily="18" charset="0"/>
                <a:ea typeface="標楷體" pitchFamily="65" charset="-120"/>
                <a:cs typeface="Times New Roman" pitchFamily="18" charset="0"/>
              </a:rPr>
              <a:t>商設  </a:t>
            </a:r>
            <a:r>
              <a:rPr kumimoji="1" lang="en-US" altLang="zh-TW" sz="2400" b="1" dirty="0" smtClean="0">
                <a:solidFill>
                  <a:srgbClr val="000000"/>
                </a:solidFill>
                <a:latin typeface="Times New Roman" pitchFamily="18" charset="0"/>
                <a:ea typeface="標楷體" pitchFamily="65" charset="-120"/>
                <a:cs typeface="Times New Roman" pitchFamily="18" charset="0"/>
              </a:rPr>
              <a:t>6.</a:t>
            </a:r>
            <a:r>
              <a:rPr kumimoji="1" lang="zh-TW" altLang="en-US" sz="2400" b="1" dirty="0" smtClean="0">
                <a:solidFill>
                  <a:srgbClr val="000000"/>
                </a:solidFill>
                <a:latin typeface="Times New Roman" pitchFamily="18" charset="0"/>
                <a:ea typeface="標楷體" pitchFamily="65" charset="-120"/>
                <a:cs typeface="Times New Roman" pitchFamily="18" charset="0"/>
              </a:rPr>
              <a:t>商業  </a:t>
            </a:r>
            <a:r>
              <a:rPr kumimoji="1" lang="en-US" altLang="zh-TW" sz="2400" b="1" dirty="0" smtClean="0">
                <a:solidFill>
                  <a:srgbClr val="000000"/>
                </a:solidFill>
                <a:latin typeface="Times New Roman" pitchFamily="18" charset="0"/>
                <a:ea typeface="標楷體" pitchFamily="65" charset="-120"/>
                <a:cs typeface="Times New Roman" pitchFamily="18" charset="0"/>
              </a:rPr>
              <a:t>7.</a:t>
            </a:r>
            <a:r>
              <a:rPr kumimoji="1" lang="zh-TW" altLang="en-US" sz="2400" b="1" dirty="0" smtClean="0">
                <a:solidFill>
                  <a:srgbClr val="000000"/>
                </a:solidFill>
                <a:latin typeface="Times New Roman" pitchFamily="18" charset="0"/>
                <a:ea typeface="標楷體" pitchFamily="65" charset="-120"/>
                <a:cs typeface="Times New Roman" pitchFamily="18" charset="0"/>
              </a:rPr>
              <a:t>資管  </a:t>
            </a:r>
            <a:r>
              <a:rPr kumimoji="1" lang="en-US" altLang="zh-TW" sz="2400" b="1" dirty="0" smtClean="0">
                <a:solidFill>
                  <a:srgbClr val="000000"/>
                </a:solidFill>
                <a:latin typeface="Times New Roman" pitchFamily="18" charset="0"/>
                <a:ea typeface="標楷體" pitchFamily="65" charset="-120"/>
                <a:cs typeface="Times New Roman" pitchFamily="18" charset="0"/>
              </a:rPr>
              <a:t>8.</a:t>
            </a:r>
            <a:r>
              <a:rPr kumimoji="1" lang="zh-TW" altLang="en-US" sz="2400" b="1" dirty="0" smtClean="0">
                <a:solidFill>
                  <a:srgbClr val="000000"/>
                </a:solidFill>
                <a:latin typeface="Times New Roman" pitchFamily="18" charset="0"/>
                <a:ea typeface="標楷體" pitchFamily="65" charset="-120"/>
                <a:cs typeface="Times New Roman" pitchFamily="18" charset="0"/>
              </a:rPr>
              <a:t>電子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9.</a:t>
            </a:r>
            <a:r>
              <a:rPr kumimoji="1" lang="zh-TW" altLang="en-US" sz="2400" b="1" dirty="0" smtClean="0">
                <a:solidFill>
                  <a:srgbClr val="000000"/>
                </a:solidFill>
                <a:latin typeface="Times New Roman" pitchFamily="18" charset="0"/>
                <a:ea typeface="標楷體" pitchFamily="65" charset="-120"/>
                <a:cs typeface="Times New Roman" pitchFamily="18" charset="0"/>
              </a:rPr>
              <a:t>管理  </a:t>
            </a:r>
            <a:r>
              <a:rPr kumimoji="1" lang="en-US" altLang="zh-TW" sz="2400" b="1" dirty="0" smtClean="0">
                <a:solidFill>
                  <a:srgbClr val="000000"/>
                </a:solidFill>
                <a:latin typeface="Times New Roman" pitchFamily="18" charset="0"/>
                <a:ea typeface="標楷體" pitchFamily="65" charset="-120"/>
                <a:cs typeface="Times New Roman" pitchFamily="18" charset="0"/>
              </a:rPr>
              <a:t>10.</a:t>
            </a:r>
            <a:r>
              <a:rPr kumimoji="1" lang="zh-TW" altLang="en-US" sz="2400" b="1" dirty="0" smtClean="0">
                <a:solidFill>
                  <a:srgbClr val="000000"/>
                </a:solidFill>
                <a:latin typeface="Times New Roman" pitchFamily="18" charset="0"/>
                <a:ea typeface="標楷體" pitchFamily="65" charset="-120"/>
                <a:cs typeface="Times New Roman" pitchFamily="18" charset="0"/>
              </a:rPr>
              <a:t>農場經營</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11.</a:t>
            </a:r>
            <a:r>
              <a:rPr kumimoji="1" lang="zh-TW" altLang="en-US" sz="2400" b="1" dirty="0" smtClean="0">
                <a:solidFill>
                  <a:srgbClr val="000000"/>
                </a:solidFill>
                <a:latin typeface="Times New Roman" pitchFamily="18" charset="0"/>
                <a:ea typeface="標楷體" pitchFamily="65" charset="-120"/>
                <a:cs typeface="Times New Roman" pitchFamily="18" charset="0"/>
              </a:rPr>
              <a:t>藝術影視  </a:t>
            </a:r>
            <a:r>
              <a:rPr kumimoji="1" lang="en-US" altLang="zh-TW" sz="2400" b="1" dirty="0" smtClean="0">
                <a:solidFill>
                  <a:srgbClr val="000000"/>
                </a:solidFill>
                <a:latin typeface="Times New Roman" pitchFamily="18" charset="0"/>
                <a:ea typeface="標楷體" pitchFamily="65" charset="-120"/>
                <a:cs typeface="Times New Roman" pitchFamily="18" charset="0"/>
              </a:rPr>
              <a:t>12.</a:t>
            </a:r>
            <a:r>
              <a:rPr kumimoji="1" lang="zh-TW" altLang="en-US" sz="2400" b="1" dirty="0" smtClean="0">
                <a:solidFill>
                  <a:srgbClr val="000000"/>
                </a:solidFill>
                <a:latin typeface="Times New Roman" pitchFamily="18" charset="0"/>
                <a:ea typeface="標楷體" pitchFamily="65" charset="-120"/>
                <a:cs typeface="Times New Roman" pitchFamily="18" charset="0"/>
              </a:rPr>
              <a:t>外語英日語</a:t>
            </a:r>
            <a:endParaRPr lang="zh-TW" altLang="en-US" b="1"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27</a:t>
            </a:fld>
            <a:endParaRPr lang="en-US" altLang="zh-TW"/>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ct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1" name="投影片編號版面配置區 10"/>
          <p:cNvSpPr>
            <a:spLocks noGrp="1"/>
          </p:cNvSpPr>
          <p:nvPr>
            <p:ph type="sldNum" sz="quarter" idx="12"/>
          </p:nvPr>
        </p:nvSpPr>
        <p:spPr/>
        <p:txBody>
          <a:bodyPr/>
          <a:lstStyle/>
          <a:p>
            <a:pPr>
              <a:defRPr/>
            </a:pPr>
            <a:fld id="{38FE9D85-A0DE-4652-BD38-E0BF4C03DCE9}" type="slidenum">
              <a:rPr lang="en-US" altLang="zh-TW" smtClean="0"/>
              <a:pPr>
                <a:defRPr/>
              </a:pPr>
              <a:t>28</a:t>
            </a:fld>
            <a:endParaRPr lang="en-US" altLang="zh-TW"/>
          </a:p>
        </p:txBody>
      </p:sp>
      <p:sp>
        <p:nvSpPr>
          <p:cNvPr id="3" name="矩形 2"/>
          <p:cNvSpPr/>
          <p:nvPr/>
        </p:nvSpPr>
        <p:spPr>
          <a:xfrm>
            <a:off x="179512" y="1484784"/>
            <a:ext cx="8784976" cy="677108"/>
          </a:xfrm>
          <a:prstGeom prst="rect">
            <a:avLst/>
          </a:prstGeom>
        </p:spPr>
        <p:txBody>
          <a:bodyPr wrap="square">
            <a:spAutoFit/>
          </a:bodyPr>
          <a:lstStyle/>
          <a:p>
            <a:pPr marL="0" lvl="1" algn="ctr" eaLnBrk="0" hangingPunct="0"/>
            <a:r>
              <a:rPr lang="zh-TW" altLang="en-US" sz="3800" b="1" kern="0" dirty="0">
                <a:solidFill>
                  <a:srgbClr val="FF0066"/>
                </a:solidFill>
                <a:latin typeface="標楷體" panose="03000509000000000000" pitchFamily="65" charset="-120"/>
                <a:ea typeface="標楷體" panose="03000509000000000000" pitchFamily="65" charset="-120"/>
              </a:rPr>
              <a:t>高職畢業學生進路圖</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349500"/>
            <a:ext cx="8784976" cy="39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204336"/>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sz="4800" dirty="0" smtClean="0"/>
              <a:t>行政宣導</a:t>
            </a:r>
            <a:endParaRPr lang="en-US" altLang="zh-TW" sz="4800" dirty="0" smtClean="0"/>
          </a:p>
        </p:txBody>
      </p:sp>
      <p:sp>
        <p:nvSpPr>
          <p:cNvPr id="7171" name="內容版面配置區 2"/>
          <p:cNvSpPr>
            <a:spLocks noGrp="1"/>
          </p:cNvSpPr>
          <p:nvPr>
            <p:ph idx="1"/>
          </p:nvPr>
        </p:nvSpPr>
        <p:spPr>
          <a:xfrm>
            <a:off x="457200" y="1600201"/>
            <a:ext cx="8229600" cy="4133056"/>
          </a:xfrm>
        </p:spPr>
        <p:txBody>
          <a:bodyPr/>
          <a:lstStyle/>
          <a:p>
            <a:r>
              <a:rPr lang="zh-TW" altLang="en-US" sz="3600" dirty="0" smtClean="0"/>
              <a:t>「教育儲蓄戶」措施</a:t>
            </a:r>
          </a:p>
          <a:p>
            <a:r>
              <a:rPr lang="zh-TW" altLang="en-US" sz="3600" dirty="0" smtClean="0"/>
              <a:t>手機使用規定</a:t>
            </a:r>
            <a:endParaRPr lang="en-US" altLang="zh-TW" sz="3600" dirty="0" smtClean="0"/>
          </a:p>
          <a:p>
            <a:r>
              <a:rPr lang="zh-TW" altLang="en-US" sz="3600" dirty="0" smtClean="0"/>
              <a:t>上放學交通安全</a:t>
            </a:r>
            <a:endParaRPr lang="en-US" altLang="zh-TW" sz="3600" dirty="0" smtClean="0"/>
          </a:p>
          <a:p>
            <a:r>
              <a:rPr lang="zh-TW" altLang="en-US" sz="3600" dirty="0" smtClean="0"/>
              <a:t>重補修</a:t>
            </a:r>
            <a:r>
              <a:rPr lang="en-US" altLang="zh-TW" sz="3600" dirty="0"/>
              <a:t>(</a:t>
            </a:r>
            <a:r>
              <a:rPr lang="zh-TW" altLang="en-US" sz="3600" dirty="0"/>
              <a:t>補習</a:t>
            </a:r>
            <a:r>
              <a:rPr lang="en-US" altLang="zh-TW" sz="3600" dirty="0"/>
              <a:t>)</a:t>
            </a:r>
            <a:r>
              <a:rPr lang="zh-TW" altLang="en-US" sz="3600" dirty="0" smtClean="0"/>
              <a:t>上課規定</a:t>
            </a:r>
            <a:endParaRPr lang="en-US" altLang="zh-TW" sz="3600" dirty="0" smtClean="0"/>
          </a:p>
          <a:p>
            <a:r>
              <a:rPr lang="zh-TW" altLang="en-US" sz="3600" dirty="0" smtClean="0"/>
              <a:t>校內獎助學金</a:t>
            </a:r>
            <a:endParaRPr lang="en-US" altLang="zh-TW" sz="3600" dirty="0" smtClean="0"/>
          </a:p>
          <a:p>
            <a:r>
              <a:rPr lang="zh-TW" altLang="en-US" sz="3600" dirty="0" smtClean="0"/>
              <a:t>教育理念</a:t>
            </a:r>
            <a:endParaRPr lang="en-US" altLang="zh-TW" sz="3600" dirty="0" smtClean="0"/>
          </a:p>
          <a:p>
            <a:endParaRPr lang="zh-TW" altLang="en-US"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a:t>
            </a:fld>
            <a:endParaRPr lang="en-US" altLang="zh-TW"/>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z="4800" dirty="0" smtClean="0"/>
              <a:t>親師交流</a:t>
            </a:r>
          </a:p>
        </p:txBody>
      </p:sp>
      <p:sp>
        <p:nvSpPr>
          <p:cNvPr id="7" name="內容版面配置區 2"/>
          <p:cNvSpPr>
            <a:spLocks noGrp="1"/>
          </p:cNvSpPr>
          <p:nvPr>
            <p:ph idx="1"/>
          </p:nvPr>
        </p:nvSpPr>
        <p:spPr>
          <a:xfrm>
            <a:off x="457200" y="1628800"/>
            <a:ext cx="8229600" cy="4680520"/>
          </a:xfrm>
        </p:spPr>
        <p:txBody>
          <a:bodyPr/>
          <a:lstStyle/>
          <a:p>
            <a:pPr marL="0" indent="0">
              <a:spcAft>
                <a:spcPts val="600"/>
              </a:spcAft>
              <a:buFont typeface="Arial" charset="0"/>
              <a:buNone/>
              <a:defRPr/>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altLang="en-US"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善用網路資源</a:t>
            </a:r>
            <a:endParaRPr lang="en-US" altLang="zh-TW"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技專校院入學測驗中心</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2"/>
              </a:rPr>
              <a:t>http://www.tcte.edu.tw/</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考試資訊、各科考古題</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技訊網</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3"/>
              </a:rPr>
              <a:t>http://www.techadmi.edu.tw/search/index.php</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學校資訊、各種招生管道查詢</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阿欽師教學部落格</a:t>
            </a:r>
            <a:endParaRPr lang="en-US" altLang="zh-TW" sz="2200" b="1" dirty="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hlinkClick r:id="rId4"/>
              </a:rPr>
              <a:t>http://blog.tchcvs.tc.edu.tw/wordpress/b26031/</a:t>
            </a:r>
            <a:endPar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登記分發最低錄取分數、甄選入學級分數</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概算</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換算、落點預估、</a:t>
            </a:r>
            <a:r>
              <a:rPr lang="zh-TW" altLang="en-US" sz="2200" b="1" dirty="0" smtClean="0">
                <a:latin typeface="標楷體" panose="03000509000000000000" pitchFamily="65" charset="-120"/>
                <a:ea typeface="標楷體" panose="03000509000000000000" pitchFamily="65" charset="-120"/>
                <a:cs typeface="Times New Roman" panose="02020603050405020304" pitchFamily="18" charset="0"/>
              </a:rPr>
              <a:t>選填志願原則</a:t>
            </a:r>
            <a:endParaRPr lang="en-US" altLang="zh-TW" sz="2200" b="1" dirty="0" smtClean="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38FE9D85-A0DE-4652-BD38-E0BF4C03DCE9}" type="slidenum">
              <a:rPr lang="en-US" altLang="zh-TW" smtClean="0"/>
              <a:pPr>
                <a:defRPr/>
              </a:pPr>
              <a:t>29</a:t>
            </a:fld>
            <a:endParaRPr lang="en-US" altLang="zh-TW"/>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sz="4800" dirty="0" smtClean="0"/>
              <a:t>親師交流</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9" name="內容版面配置區 2"/>
          <p:cNvSpPr>
            <a:spLocks noGrp="1"/>
          </p:cNvSpPr>
          <p:nvPr>
            <p:ph idx="1"/>
          </p:nvPr>
        </p:nvSpPr>
        <p:spPr>
          <a:xfrm>
            <a:off x="611188" y="1628800"/>
            <a:ext cx="8075612" cy="3816424"/>
          </a:xfrm>
        </p:spPr>
        <p:txBody>
          <a:bodyPr/>
          <a:lstStyle/>
          <a:p>
            <a:pPr marL="0" indent="0">
              <a:spcAft>
                <a:spcPts val="1200"/>
              </a:spcAft>
              <a:buClr>
                <a:srgbClr val="FF0000"/>
              </a:buClr>
              <a:buFont typeface="Arial" charset="0"/>
              <a:buNone/>
              <a:defRPr/>
            </a:pPr>
            <a:r>
              <a:rPr lang="zh-TW" altLang="en-US" sz="3600" b="1" dirty="0" smtClean="0">
                <a:solidFill>
                  <a:srgbClr val="0000CC"/>
                </a:solidFill>
                <a:sym typeface="Wingdings"/>
              </a:rPr>
              <a:t></a:t>
            </a:r>
            <a:r>
              <a:rPr lang="zh-TW" altLang="en-US" sz="3600" b="1" dirty="0" smtClean="0">
                <a:solidFill>
                  <a:srgbClr val="0000CC"/>
                </a:solidFill>
                <a:latin typeface="標楷體" panose="03000509000000000000" pitchFamily="65" charset="-120"/>
              </a:rPr>
              <a:t>養成良好的習慣</a:t>
            </a:r>
            <a:endParaRPr lang="en-US" altLang="zh-TW" sz="3600" b="1" dirty="0" smtClean="0">
              <a:solidFill>
                <a:srgbClr val="0000CC"/>
              </a:solidFill>
              <a:latin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飲食正常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作息正常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適當運動</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少上網、少滑手機</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一定要載「錶」</a:t>
            </a:r>
            <a:endParaRPr lang="zh-TW" altLang="en-US" b="1" dirty="0">
              <a:latin typeface="標楷體" panose="03000509000000000000" pitchFamily="65" charset="-120"/>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38FE9D85-A0DE-4652-BD38-E0BF4C03DCE9}" type="slidenum">
              <a:rPr lang="en-US" altLang="zh-TW" smtClean="0"/>
              <a:pPr>
                <a:defRPr/>
              </a:pPr>
              <a:t>30</a:t>
            </a:fld>
            <a:endParaRPr lang="en-US" altLang="zh-TW"/>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547813" y="188913"/>
            <a:ext cx="7488683" cy="1209675"/>
          </a:xfrm>
        </p:spPr>
        <p:txBody>
          <a:bodyPr/>
          <a:lstStyle/>
          <a:p>
            <a:pPr eaLnBrk="1" hangingPunct="1"/>
            <a:r>
              <a:rPr lang="zh-TW" altLang="en-US" sz="4000" b="1" dirty="0" smtClean="0">
                <a:latin typeface="Times New Roman" pitchFamily="18" charset="0"/>
                <a:ea typeface="標楷體" pitchFamily="65" charset="-120"/>
              </a:rPr>
              <a:t>新民高中的願景 </a:t>
            </a:r>
            <a:br>
              <a:rPr lang="zh-TW" altLang="en-US" sz="4000" b="1" dirty="0" smtClean="0">
                <a:latin typeface="Times New Roman" pitchFamily="18" charset="0"/>
                <a:ea typeface="標楷體" pitchFamily="65" charset="-120"/>
              </a:rPr>
            </a:br>
            <a:r>
              <a:rPr lang="en-US" altLang="zh-TW" sz="4000" b="1" dirty="0" smtClean="0">
                <a:latin typeface="Times New Roman" pitchFamily="18" charset="0"/>
                <a:ea typeface="標楷體" pitchFamily="65" charset="-120"/>
                <a:sym typeface="Wingdings 3"/>
              </a:rPr>
              <a:t></a:t>
            </a:r>
            <a:r>
              <a:rPr lang="zh-TW" altLang="en-US" sz="4000" b="1" dirty="0" smtClean="0">
                <a:latin typeface="Times New Roman" pitchFamily="18" charset="0"/>
                <a:ea typeface="標楷體" pitchFamily="65" charset="-120"/>
              </a:rPr>
              <a:t>養成高效能習慣的領導力教育</a:t>
            </a:r>
          </a:p>
        </p:txBody>
      </p:sp>
      <p:sp>
        <p:nvSpPr>
          <p:cNvPr id="155654" name="AutoShape 6"/>
          <p:cNvSpPr>
            <a:spLocks noChangeArrowheads="1"/>
          </p:cNvSpPr>
          <p:nvPr/>
        </p:nvSpPr>
        <p:spPr bwMode="auto">
          <a:xfrm>
            <a:off x="539750" y="1556792"/>
            <a:ext cx="1152525" cy="1079500"/>
          </a:xfrm>
          <a:prstGeom prst="roundRect">
            <a:avLst>
              <a:gd name="adj" fmla="val 16667"/>
            </a:avLst>
          </a:prstGeom>
          <a:solidFill>
            <a:srgbClr val="FFCC66"/>
          </a:solidFill>
          <a:ln w="3810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5000" b="1" dirty="0">
                <a:latin typeface="Times New Roman" pitchFamily="18" charset="0"/>
                <a:ea typeface="標楷體" pitchFamily="65" charset="-120"/>
              </a:rPr>
              <a:t>H</a:t>
            </a:r>
          </a:p>
        </p:txBody>
      </p:sp>
      <p:sp>
        <p:nvSpPr>
          <p:cNvPr id="155658" name="Text Box 10"/>
          <p:cNvSpPr txBox="1">
            <a:spLocks noChangeArrowheads="1"/>
          </p:cNvSpPr>
          <p:nvPr/>
        </p:nvSpPr>
        <p:spPr bwMode="auto">
          <a:xfrm>
            <a:off x="1836738" y="1700808"/>
            <a:ext cx="2533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3000" dirty="0">
                <a:latin typeface="Times New Roman" pitchFamily="18" charset="0"/>
                <a:ea typeface="標楷體" pitchFamily="65" charset="-120"/>
              </a:rPr>
              <a:t>Honor</a:t>
            </a:r>
            <a:r>
              <a:rPr lang="zh-TW" altLang="en-US" sz="3000" dirty="0">
                <a:latin typeface="Times New Roman" pitchFamily="18" charset="0"/>
                <a:ea typeface="標楷體" pitchFamily="65" charset="-120"/>
              </a:rPr>
              <a:t>榮譽</a:t>
            </a:r>
          </a:p>
          <a:p>
            <a:pPr eaLnBrk="1" hangingPunct="1">
              <a:spcBef>
                <a:spcPct val="0"/>
              </a:spcBef>
              <a:buFontTx/>
              <a:buNone/>
            </a:pPr>
            <a:r>
              <a:rPr lang="en-US" altLang="zh-TW" sz="3000" dirty="0">
                <a:latin typeface="Times New Roman" pitchFamily="18" charset="0"/>
                <a:ea typeface="標楷體" pitchFamily="65" charset="-120"/>
              </a:rPr>
              <a:t>Happiness</a:t>
            </a:r>
            <a:r>
              <a:rPr lang="zh-TW" altLang="en-US" sz="3000" dirty="0">
                <a:latin typeface="Times New Roman" pitchFamily="18" charset="0"/>
                <a:ea typeface="標楷體" pitchFamily="65" charset="-120"/>
              </a:rPr>
              <a:t>幸福</a:t>
            </a:r>
          </a:p>
        </p:txBody>
      </p:sp>
      <p:sp>
        <p:nvSpPr>
          <p:cNvPr id="155655" name="AutoShape 7"/>
          <p:cNvSpPr>
            <a:spLocks noChangeArrowheads="1"/>
          </p:cNvSpPr>
          <p:nvPr/>
        </p:nvSpPr>
        <p:spPr bwMode="auto">
          <a:xfrm>
            <a:off x="1763713" y="2924944"/>
            <a:ext cx="1152525" cy="1079500"/>
          </a:xfrm>
          <a:prstGeom prst="roundRect">
            <a:avLst>
              <a:gd name="adj" fmla="val 16667"/>
            </a:avLst>
          </a:prstGeom>
          <a:solidFill>
            <a:srgbClr val="33CC33">
              <a:alpha val="74901"/>
            </a:srgbClr>
          </a:solidFill>
          <a:ln w="3810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5000" b="1" dirty="0">
                <a:latin typeface="Times New Roman" pitchFamily="18" charset="0"/>
                <a:ea typeface="標楷體" pitchFamily="65" charset="-120"/>
              </a:rPr>
              <a:t>O</a:t>
            </a:r>
          </a:p>
        </p:txBody>
      </p:sp>
      <p:sp>
        <p:nvSpPr>
          <p:cNvPr id="155659" name="Text Box 11"/>
          <p:cNvSpPr txBox="1">
            <a:spLocks noChangeArrowheads="1"/>
          </p:cNvSpPr>
          <p:nvPr/>
        </p:nvSpPr>
        <p:spPr bwMode="auto">
          <a:xfrm>
            <a:off x="3051175" y="2996952"/>
            <a:ext cx="2809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3000" dirty="0">
                <a:latin typeface="Times New Roman" pitchFamily="18" charset="0"/>
                <a:ea typeface="標楷體" pitchFamily="65" charset="-120"/>
              </a:rPr>
              <a:t>Optimism</a:t>
            </a:r>
            <a:r>
              <a:rPr lang="zh-TW" altLang="en-US" sz="3000" dirty="0">
                <a:latin typeface="Times New Roman" pitchFamily="18" charset="0"/>
                <a:ea typeface="標楷體" pitchFamily="65" charset="-120"/>
              </a:rPr>
              <a:t>樂觀</a:t>
            </a:r>
          </a:p>
          <a:p>
            <a:pPr eaLnBrk="1" hangingPunct="1">
              <a:spcBef>
                <a:spcPct val="0"/>
              </a:spcBef>
              <a:buFontTx/>
              <a:buNone/>
            </a:pPr>
            <a:r>
              <a:rPr lang="en-US" altLang="zh-TW" sz="3000" dirty="0">
                <a:latin typeface="Times New Roman" pitchFamily="18" charset="0"/>
                <a:ea typeface="標楷體" pitchFamily="65" charset="-120"/>
              </a:rPr>
              <a:t>Outstanding</a:t>
            </a:r>
            <a:r>
              <a:rPr lang="zh-TW" altLang="en-US" sz="3000" dirty="0">
                <a:latin typeface="Times New Roman" pitchFamily="18" charset="0"/>
                <a:ea typeface="標楷體" pitchFamily="65" charset="-120"/>
              </a:rPr>
              <a:t>傑出</a:t>
            </a:r>
          </a:p>
        </p:txBody>
      </p:sp>
      <p:sp>
        <p:nvSpPr>
          <p:cNvPr id="155656" name="AutoShape 8"/>
          <p:cNvSpPr>
            <a:spLocks noChangeArrowheads="1"/>
          </p:cNvSpPr>
          <p:nvPr/>
        </p:nvSpPr>
        <p:spPr bwMode="auto">
          <a:xfrm>
            <a:off x="3059113" y="4149080"/>
            <a:ext cx="1152525" cy="1079500"/>
          </a:xfrm>
          <a:prstGeom prst="roundRect">
            <a:avLst>
              <a:gd name="adj" fmla="val 16667"/>
            </a:avLst>
          </a:prstGeom>
          <a:solidFill>
            <a:srgbClr val="FFCC66"/>
          </a:solidFill>
          <a:ln w="3810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5000" b="1" dirty="0">
                <a:latin typeface="Times New Roman" pitchFamily="18" charset="0"/>
                <a:ea typeface="標楷體" pitchFamily="65" charset="-120"/>
              </a:rPr>
              <a:t>P</a:t>
            </a:r>
          </a:p>
        </p:txBody>
      </p:sp>
      <p:sp>
        <p:nvSpPr>
          <p:cNvPr id="155660" name="Text Box 12"/>
          <p:cNvSpPr txBox="1">
            <a:spLocks noChangeArrowheads="1"/>
          </p:cNvSpPr>
          <p:nvPr/>
        </p:nvSpPr>
        <p:spPr bwMode="auto">
          <a:xfrm>
            <a:off x="4356100" y="4221088"/>
            <a:ext cx="2492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3000" dirty="0">
                <a:latin typeface="Times New Roman" pitchFamily="18" charset="0"/>
                <a:ea typeface="標楷體" pitchFamily="65" charset="-120"/>
              </a:rPr>
              <a:t>Politeness</a:t>
            </a:r>
            <a:r>
              <a:rPr lang="zh-TW" altLang="en-US" sz="3000" dirty="0">
                <a:latin typeface="Times New Roman" pitchFamily="18" charset="0"/>
                <a:ea typeface="標楷體" pitchFamily="65" charset="-120"/>
              </a:rPr>
              <a:t>禮節</a:t>
            </a:r>
          </a:p>
          <a:p>
            <a:pPr eaLnBrk="1" hangingPunct="1">
              <a:spcBef>
                <a:spcPct val="0"/>
              </a:spcBef>
              <a:buFontTx/>
              <a:buNone/>
            </a:pPr>
            <a:r>
              <a:rPr lang="en-US" altLang="zh-TW" sz="3000" dirty="0">
                <a:latin typeface="Times New Roman" pitchFamily="18" charset="0"/>
                <a:ea typeface="標楷體" pitchFamily="65" charset="-120"/>
              </a:rPr>
              <a:t>Progress</a:t>
            </a:r>
            <a:r>
              <a:rPr lang="zh-TW" altLang="en-US" sz="3000" dirty="0">
                <a:latin typeface="Times New Roman" pitchFamily="18" charset="0"/>
                <a:ea typeface="標楷體" pitchFamily="65" charset="-120"/>
              </a:rPr>
              <a:t>進步</a:t>
            </a:r>
          </a:p>
        </p:txBody>
      </p:sp>
      <p:sp>
        <p:nvSpPr>
          <p:cNvPr id="155657" name="AutoShape 9"/>
          <p:cNvSpPr>
            <a:spLocks noChangeArrowheads="1"/>
          </p:cNvSpPr>
          <p:nvPr/>
        </p:nvSpPr>
        <p:spPr bwMode="auto">
          <a:xfrm>
            <a:off x="4356100" y="5445224"/>
            <a:ext cx="1152525" cy="1079500"/>
          </a:xfrm>
          <a:prstGeom prst="roundRect">
            <a:avLst>
              <a:gd name="adj" fmla="val 16667"/>
            </a:avLst>
          </a:prstGeom>
          <a:solidFill>
            <a:srgbClr val="33CC33">
              <a:alpha val="74901"/>
            </a:srgbClr>
          </a:solidFill>
          <a:ln w="3810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5000" b="1" dirty="0">
                <a:latin typeface="Times New Roman" pitchFamily="18" charset="0"/>
                <a:ea typeface="標楷體" pitchFamily="65" charset="-120"/>
              </a:rPr>
              <a:t>E</a:t>
            </a:r>
          </a:p>
        </p:txBody>
      </p:sp>
      <p:sp>
        <p:nvSpPr>
          <p:cNvPr id="155661" name="Text Box 13"/>
          <p:cNvSpPr txBox="1">
            <a:spLocks noChangeArrowheads="1"/>
          </p:cNvSpPr>
          <p:nvPr/>
        </p:nvSpPr>
        <p:spPr bwMode="auto">
          <a:xfrm>
            <a:off x="5632450" y="5517232"/>
            <a:ext cx="2725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3000" dirty="0">
                <a:latin typeface="Times New Roman" pitchFamily="18" charset="0"/>
                <a:ea typeface="標楷體" pitchFamily="65" charset="-120"/>
              </a:rPr>
              <a:t>Enthusiasm</a:t>
            </a:r>
            <a:r>
              <a:rPr lang="zh-TW" altLang="en-US" sz="3000" dirty="0">
                <a:latin typeface="Times New Roman" pitchFamily="18" charset="0"/>
                <a:ea typeface="標楷體" pitchFamily="65" charset="-120"/>
              </a:rPr>
              <a:t>熱情</a:t>
            </a:r>
          </a:p>
          <a:p>
            <a:pPr eaLnBrk="1" hangingPunct="1">
              <a:spcBef>
                <a:spcPct val="0"/>
              </a:spcBef>
              <a:buFontTx/>
              <a:buNone/>
            </a:pPr>
            <a:r>
              <a:rPr kumimoji="0" lang="en-US" altLang="zh-TW" sz="3000" dirty="0">
                <a:latin typeface="Times New Roman" pitchFamily="18" charset="0"/>
                <a:ea typeface="標楷體" pitchFamily="65" charset="-120"/>
              </a:rPr>
              <a:t>Efficiency</a:t>
            </a:r>
            <a:r>
              <a:rPr kumimoji="0" lang="zh-TW" altLang="en-US" sz="3000" dirty="0">
                <a:latin typeface="Times New Roman" pitchFamily="18" charset="0"/>
                <a:ea typeface="標楷體" pitchFamily="65" charset="-120"/>
              </a:rPr>
              <a:t>效率</a:t>
            </a:r>
          </a:p>
        </p:txBody>
      </p:sp>
      <p:sp>
        <p:nvSpPr>
          <p:cNvPr id="155666" name="Oval 18"/>
          <p:cNvSpPr>
            <a:spLocks noChangeArrowheads="1"/>
          </p:cNvSpPr>
          <p:nvPr/>
        </p:nvSpPr>
        <p:spPr bwMode="auto">
          <a:xfrm>
            <a:off x="6156176" y="1628800"/>
            <a:ext cx="2202012" cy="2338809"/>
          </a:xfrm>
          <a:prstGeom prst="ellipse">
            <a:avLst/>
          </a:prstGeom>
          <a:blipFill dpi="0" rotWithShape="1">
            <a:blip r:embed="rId3"/>
            <a:srcRect/>
            <a:stretch>
              <a:fillRect/>
            </a:stretch>
          </a:blipFill>
          <a:ln w="5715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sz="280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31</a:t>
            </a:fld>
            <a:endParaRPr lang="en-US" altLang="zh-TW" sz="1400" dirty="0" smtClean="0"/>
          </a:p>
        </p:txBody>
      </p:sp>
    </p:spTree>
    <p:extLst>
      <p:ext uri="{BB962C8B-B14F-4D97-AF65-F5344CB8AC3E}">
        <p14:creationId xmlns:p14="http://schemas.microsoft.com/office/powerpoint/2010/main" val="1997843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5654"/>
                                        </p:tgtEl>
                                        <p:attrNameLst>
                                          <p:attrName>style.visibility</p:attrName>
                                        </p:attrNameLst>
                                      </p:cBhvr>
                                      <p:to>
                                        <p:strVal val="visible"/>
                                      </p:to>
                                    </p:set>
                                    <p:anim calcmode="lin" valueType="num">
                                      <p:cBhvr>
                                        <p:cTn id="7" dur="500" fill="hold"/>
                                        <p:tgtEl>
                                          <p:spTgt spid="155654"/>
                                        </p:tgtEl>
                                        <p:attrNameLst>
                                          <p:attrName>ppt_x</p:attrName>
                                        </p:attrNameLst>
                                      </p:cBhvr>
                                      <p:tavLst>
                                        <p:tav tm="0">
                                          <p:val>
                                            <p:strVal val="#ppt_x-.2"/>
                                          </p:val>
                                        </p:tav>
                                        <p:tav tm="100000">
                                          <p:val>
                                            <p:strVal val="#ppt_x"/>
                                          </p:val>
                                        </p:tav>
                                      </p:tavLst>
                                    </p:anim>
                                    <p:anim calcmode="lin" valueType="num">
                                      <p:cBhvr>
                                        <p:cTn id="8" dur="500" fill="hold"/>
                                        <p:tgtEl>
                                          <p:spTgt spid="155654"/>
                                        </p:tgtEl>
                                        <p:attrNameLst>
                                          <p:attrName>ppt_y</p:attrName>
                                        </p:attrNameLst>
                                      </p:cBhvr>
                                      <p:tavLst>
                                        <p:tav tm="0">
                                          <p:val>
                                            <p:strVal val="#ppt_y"/>
                                          </p:val>
                                        </p:tav>
                                        <p:tav tm="100000">
                                          <p:val>
                                            <p:strVal val="#ppt_y"/>
                                          </p:val>
                                        </p:tav>
                                      </p:tavLst>
                                    </p:anim>
                                    <p:animEffect transition="in" filter="wipe(right)" prLst="gradientSize: 0.1">
                                      <p:cBhvr>
                                        <p:cTn id="9" dur="500"/>
                                        <p:tgtEl>
                                          <p:spTgt spid="155654"/>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155658"/>
                                        </p:tgtEl>
                                        <p:attrNameLst>
                                          <p:attrName>style.visibility</p:attrName>
                                        </p:attrNameLst>
                                      </p:cBhvr>
                                      <p:to>
                                        <p:strVal val="visible"/>
                                      </p:to>
                                    </p:set>
                                    <p:animEffect transition="in" filter="slide(fromLeft)">
                                      <p:cBhvr>
                                        <p:cTn id="12" dur="500"/>
                                        <p:tgtEl>
                                          <p:spTgt spid="155658"/>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55655"/>
                                        </p:tgtEl>
                                        <p:attrNameLst>
                                          <p:attrName>style.visibility</p:attrName>
                                        </p:attrNameLst>
                                      </p:cBhvr>
                                      <p:to>
                                        <p:strVal val="visible"/>
                                      </p:to>
                                    </p:set>
                                    <p:anim calcmode="lin" valueType="num">
                                      <p:cBhvr>
                                        <p:cTn id="15" dur="500" fill="hold"/>
                                        <p:tgtEl>
                                          <p:spTgt spid="155655"/>
                                        </p:tgtEl>
                                        <p:attrNameLst>
                                          <p:attrName>ppt_x</p:attrName>
                                        </p:attrNameLst>
                                      </p:cBhvr>
                                      <p:tavLst>
                                        <p:tav tm="0">
                                          <p:val>
                                            <p:strVal val="#ppt_x-.2"/>
                                          </p:val>
                                        </p:tav>
                                        <p:tav tm="100000">
                                          <p:val>
                                            <p:strVal val="#ppt_x"/>
                                          </p:val>
                                        </p:tav>
                                      </p:tavLst>
                                    </p:anim>
                                    <p:anim calcmode="lin" valueType="num">
                                      <p:cBhvr>
                                        <p:cTn id="16" dur="500" fill="hold"/>
                                        <p:tgtEl>
                                          <p:spTgt spid="155655"/>
                                        </p:tgtEl>
                                        <p:attrNameLst>
                                          <p:attrName>ppt_y</p:attrName>
                                        </p:attrNameLst>
                                      </p:cBhvr>
                                      <p:tavLst>
                                        <p:tav tm="0">
                                          <p:val>
                                            <p:strVal val="#ppt_y"/>
                                          </p:val>
                                        </p:tav>
                                        <p:tav tm="100000">
                                          <p:val>
                                            <p:strVal val="#ppt_y"/>
                                          </p:val>
                                        </p:tav>
                                      </p:tavLst>
                                    </p:anim>
                                    <p:animEffect transition="in" filter="wipe(right)" prLst="gradientSize: 0.1">
                                      <p:cBhvr>
                                        <p:cTn id="17" dur="500"/>
                                        <p:tgtEl>
                                          <p:spTgt spid="15565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55659"/>
                                        </p:tgtEl>
                                        <p:attrNameLst>
                                          <p:attrName>style.visibility</p:attrName>
                                        </p:attrNameLst>
                                      </p:cBhvr>
                                      <p:to>
                                        <p:strVal val="visible"/>
                                      </p:to>
                                    </p:set>
                                    <p:animEffect transition="in" filter="slide(fromLeft)">
                                      <p:cBhvr>
                                        <p:cTn id="20" dur="500"/>
                                        <p:tgtEl>
                                          <p:spTgt spid="155659"/>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155656"/>
                                        </p:tgtEl>
                                        <p:attrNameLst>
                                          <p:attrName>style.visibility</p:attrName>
                                        </p:attrNameLst>
                                      </p:cBhvr>
                                      <p:to>
                                        <p:strVal val="visible"/>
                                      </p:to>
                                    </p:set>
                                    <p:anim calcmode="lin" valueType="num">
                                      <p:cBhvr>
                                        <p:cTn id="23" dur="500" fill="hold"/>
                                        <p:tgtEl>
                                          <p:spTgt spid="155656"/>
                                        </p:tgtEl>
                                        <p:attrNameLst>
                                          <p:attrName>ppt_x</p:attrName>
                                        </p:attrNameLst>
                                      </p:cBhvr>
                                      <p:tavLst>
                                        <p:tav tm="0">
                                          <p:val>
                                            <p:strVal val="#ppt_x-.2"/>
                                          </p:val>
                                        </p:tav>
                                        <p:tav tm="100000">
                                          <p:val>
                                            <p:strVal val="#ppt_x"/>
                                          </p:val>
                                        </p:tav>
                                      </p:tavLst>
                                    </p:anim>
                                    <p:anim calcmode="lin" valueType="num">
                                      <p:cBhvr>
                                        <p:cTn id="24" dur="500" fill="hold"/>
                                        <p:tgtEl>
                                          <p:spTgt spid="155656"/>
                                        </p:tgtEl>
                                        <p:attrNameLst>
                                          <p:attrName>ppt_y</p:attrName>
                                        </p:attrNameLst>
                                      </p:cBhvr>
                                      <p:tavLst>
                                        <p:tav tm="0">
                                          <p:val>
                                            <p:strVal val="#ppt_y"/>
                                          </p:val>
                                        </p:tav>
                                        <p:tav tm="100000">
                                          <p:val>
                                            <p:strVal val="#ppt_y"/>
                                          </p:val>
                                        </p:tav>
                                      </p:tavLst>
                                    </p:anim>
                                    <p:animEffect transition="in" filter="wipe(right)" prLst="gradientSize: 0.1">
                                      <p:cBhvr>
                                        <p:cTn id="25" dur="500"/>
                                        <p:tgtEl>
                                          <p:spTgt spid="155656"/>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5660"/>
                                        </p:tgtEl>
                                        <p:attrNameLst>
                                          <p:attrName>style.visibility</p:attrName>
                                        </p:attrNameLst>
                                      </p:cBhvr>
                                      <p:to>
                                        <p:strVal val="visible"/>
                                      </p:to>
                                    </p:set>
                                    <p:animEffect transition="in" filter="slide(fromLeft)">
                                      <p:cBhvr>
                                        <p:cTn id="28" dur="500"/>
                                        <p:tgtEl>
                                          <p:spTgt spid="155660"/>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55657"/>
                                        </p:tgtEl>
                                        <p:attrNameLst>
                                          <p:attrName>style.visibility</p:attrName>
                                        </p:attrNameLst>
                                      </p:cBhvr>
                                      <p:to>
                                        <p:strVal val="visible"/>
                                      </p:to>
                                    </p:set>
                                    <p:anim calcmode="lin" valueType="num">
                                      <p:cBhvr>
                                        <p:cTn id="31" dur="500" fill="hold"/>
                                        <p:tgtEl>
                                          <p:spTgt spid="155657"/>
                                        </p:tgtEl>
                                        <p:attrNameLst>
                                          <p:attrName>ppt_x</p:attrName>
                                        </p:attrNameLst>
                                      </p:cBhvr>
                                      <p:tavLst>
                                        <p:tav tm="0">
                                          <p:val>
                                            <p:strVal val="#ppt_x-.2"/>
                                          </p:val>
                                        </p:tav>
                                        <p:tav tm="100000">
                                          <p:val>
                                            <p:strVal val="#ppt_x"/>
                                          </p:val>
                                        </p:tav>
                                      </p:tavLst>
                                    </p:anim>
                                    <p:anim calcmode="lin" valueType="num">
                                      <p:cBhvr>
                                        <p:cTn id="32" dur="500" fill="hold"/>
                                        <p:tgtEl>
                                          <p:spTgt spid="155657"/>
                                        </p:tgtEl>
                                        <p:attrNameLst>
                                          <p:attrName>ppt_y</p:attrName>
                                        </p:attrNameLst>
                                      </p:cBhvr>
                                      <p:tavLst>
                                        <p:tav tm="0">
                                          <p:val>
                                            <p:strVal val="#ppt_y"/>
                                          </p:val>
                                        </p:tav>
                                        <p:tav tm="100000">
                                          <p:val>
                                            <p:strVal val="#ppt_y"/>
                                          </p:val>
                                        </p:tav>
                                      </p:tavLst>
                                    </p:anim>
                                    <p:animEffect transition="in" filter="wipe(right)" prLst="gradientSize: 0.1">
                                      <p:cBhvr>
                                        <p:cTn id="33" dur="500"/>
                                        <p:tgtEl>
                                          <p:spTgt spid="155657"/>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55661"/>
                                        </p:tgtEl>
                                        <p:attrNameLst>
                                          <p:attrName>style.visibility</p:attrName>
                                        </p:attrNameLst>
                                      </p:cBhvr>
                                      <p:to>
                                        <p:strVal val="visible"/>
                                      </p:to>
                                    </p:set>
                                    <p:animEffect transition="in" filter="slide(fromLeft)">
                                      <p:cBhvr>
                                        <p:cTn id="36" dur="500"/>
                                        <p:tgtEl>
                                          <p:spTgt spid="155661"/>
                                        </p:tgtEl>
                                      </p:cBhvr>
                                    </p:animEffect>
                                  </p:childTnLst>
                                </p:cTn>
                              </p:par>
                            </p:childTnLst>
                          </p:cTn>
                        </p:par>
                        <p:par>
                          <p:cTn id="37" fill="hold" nodeType="afterGroup">
                            <p:stCondLst>
                              <p:cond delay="500"/>
                            </p:stCondLst>
                            <p:childTnLst>
                              <p:par>
                                <p:cTn id="38" presetID="49" presetClass="entr" presetSubtype="0" decel="100000" fill="hold" grpId="0" nodeType="afterEffect">
                                  <p:stCondLst>
                                    <p:cond delay="0"/>
                                  </p:stCondLst>
                                  <p:childTnLst>
                                    <p:set>
                                      <p:cBhvr>
                                        <p:cTn id="39" dur="1" fill="hold">
                                          <p:stCondLst>
                                            <p:cond delay="0"/>
                                          </p:stCondLst>
                                        </p:cTn>
                                        <p:tgtEl>
                                          <p:spTgt spid="155666"/>
                                        </p:tgtEl>
                                        <p:attrNameLst>
                                          <p:attrName>style.visibility</p:attrName>
                                        </p:attrNameLst>
                                      </p:cBhvr>
                                      <p:to>
                                        <p:strVal val="visible"/>
                                      </p:to>
                                    </p:set>
                                    <p:anim calcmode="lin" valueType="num">
                                      <p:cBhvr>
                                        <p:cTn id="40" dur="500" fill="hold"/>
                                        <p:tgtEl>
                                          <p:spTgt spid="155666"/>
                                        </p:tgtEl>
                                        <p:attrNameLst>
                                          <p:attrName>ppt_w</p:attrName>
                                        </p:attrNameLst>
                                      </p:cBhvr>
                                      <p:tavLst>
                                        <p:tav tm="0">
                                          <p:val>
                                            <p:fltVal val="0"/>
                                          </p:val>
                                        </p:tav>
                                        <p:tav tm="100000">
                                          <p:val>
                                            <p:strVal val="#ppt_w"/>
                                          </p:val>
                                        </p:tav>
                                      </p:tavLst>
                                    </p:anim>
                                    <p:anim calcmode="lin" valueType="num">
                                      <p:cBhvr>
                                        <p:cTn id="41" dur="500" fill="hold"/>
                                        <p:tgtEl>
                                          <p:spTgt spid="155666"/>
                                        </p:tgtEl>
                                        <p:attrNameLst>
                                          <p:attrName>ppt_h</p:attrName>
                                        </p:attrNameLst>
                                      </p:cBhvr>
                                      <p:tavLst>
                                        <p:tav tm="0">
                                          <p:val>
                                            <p:fltVal val="0"/>
                                          </p:val>
                                        </p:tav>
                                        <p:tav tm="100000">
                                          <p:val>
                                            <p:strVal val="#ppt_h"/>
                                          </p:val>
                                        </p:tav>
                                      </p:tavLst>
                                    </p:anim>
                                    <p:anim calcmode="lin" valueType="num">
                                      <p:cBhvr>
                                        <p:cTn id="42" dur="500" fill="hold"/>
                                        <p:tgtEl>
                                          <p:spTgt spid="155666"/>
                                        </p:tgtEl>
                                        <p:attrNameLst>
                                          <p:attrName>style.rotation</p:attrName>
                                        </p:attrNameLst>
                                      </p:cBhvr>
                                      <p:tavLst>
                                        <p:tav tm="0">
                                          <p:val>
                                            <p:fltVal val="360"/>
                                          </p:val>
                                        </p:tav>
                                        <p:tav tm="100000">
                                          <p:val>
                                            <p:fltVal val="0"/>
                                          </p:val>
                                        </p:tav>
                                      </p:tavLst>
                                    </p:anim>
                                    <p:animEffect transition="in" filter="fade">
                                      <p:cBhvr>
                                        <p:cTn id="43" dur="500"/>
                                        <p:tgtEl>
                                          <p:spTgt spid="15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P spid="155658" grpId="0"/>
      <p:bldP spid="155655" grpId="0" animBg="1"/>
      <p:bldP spid="155659" grpId="0"/>
      <p:bldP spid="155656" grpId="0" animBg="1"/>
      <p:bldP spid="155660" grpId="0"/>
      <p:bldP spid="155657" grpId="0" animBg="1"/>
      <p:bldP spid="155661" grpId="0"/>
      <p:bldP spid="1556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73" y="1340768"/>
            <a:ext cx="791959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0">
            <a:hlinkClick r:id="rId3" action="ppaction://hlinkfile"/>
          </p:cNvPr>
          <p:cNvSpPr>
            <a:spLocks noChangeArrowheads="1"/>
          </p:cNvSpPr>
          <p:nvPr/>
        </p:nvSpPr>
        <p:spPr bwMode="auto">
          <a:xfrm>
            <a:off x="2209800" y="1828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1" name="Rectangle 34">
            <a:hlinkClick r:id="rId4"/>
          </p:cNvPr>
          <p:cNvSpPr>
            <a:spLocks noChangeArrowheads="1"/>
          </p:cNvSpPr>
          <p:nvPr/>
        </p:nvSpPr>
        <p:spPr bwMode="auto">
          <a:xfrm>
            <a:off x="2209800" y="1447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2" name="WordArt 4"/>
          <p:cNvSpPr>
            <a:spLocks noChangeArrowheads="1" noChangeShapeType="1" noTextEdit="1"/>
          </p:cNvSpPr>
          <p:nvPr/>
        </p:nvSpPr>
        <p:spPr bwMode="auto">
          <a:xfrm>
            <a:off x="251520" y="4365104"/>
            <a:ext cx="5832648" cy="1440160"/>
          </a:xfrm>
          <a:prstGeom prst="rect">
            <a:avLst/>
          </a:prstGeom>
        </p:spPr>
        <p:txBody>
          <a:bodyPr wrap="none" fromWordArt="1">
            <a:prstTxWarp prst="textSlantUp">
              <a:avLst>
                <a:gd name="adj" fmla="val 0"/>
              </a:avLst>
            </a:prstTxWarp>
          </a:bodyPr>
          <a:lstStyle/>
          <a:p>
            <a:pPr algn="ctr"/>
            <a:r>
              <a:rPr lang="zh-TW" altLang="en-US" sz="4800" b="1" kern="10" dirty="0">
                <a:ln w="9525">
                  <a:solidFill>
                    <a:schemeClr val="tx1"/>
                  </a:solidFill>
                  <a:miter lim="800000"/>
                  <a:headEnd/>
                  <a:tailEnd/>
                </a:ln>
                <a:solidFill>
                  <a:srgbClr val="0000CC"/>
                </a:solidFill>
                <a:effectLst>
                  <a:outerShdw dist="53882" dir="2700000" algn="ctr" rotWithShape="0">
                    <a:srgbClr val="95B3D7">
                      <a:alpha val="79999"/>
                    </a:srgbClr>
                  </a:outerShdw>
                </a:effectLst>
                <a:latin typeface="標楷體" panose="03000509000000000000" pitchFamily="65" charset="-120"/>
                <a:ea typeface="標楷體" panose="03000509000000000000" pitchFamily="65" charset="-120"/>
              </a:rPr>
              <a:t>感謝您的蒞臨</a:t>
            </a:r>
          </a:p>
        </p:txBody>
      </p:sp>
      <p:sp>
        <p:nvSpPr>
          <p:cNvPr id="7" name="Rectangle 4"/>
          <p:cNvSpPr txBox="1">
            <a:spLocks noChangeArrowheads="1"/>
          </p:cNvSpPr>
          <p:nvPr/>
        </p:nvSpPr>
        <p:spPr bwMode="auto">
          <a:xfrm>
            <a:off x="1691680" y="116632"/>
            <a:ext cx="741682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a:lstStyle>
          <a:p>
            <a:pPr eaLnBrk="1" hangingPunct="1"/>
            <a:r>
              <a:rPr lang="zh-TW" altLang="en-US" sz="5600" b="1" kern="0" dirty="0" smtClean="0">
                <a:solidFill>
                  <a:srgbClr val="FF0000"/>
                </a:solidFill>
                <a:effectLst>
                  <a:outerShdw blurRad="38100" dist="38100" dir="2700000" algn="tl">
                    <a:srgbClr val="000000">
                      <a:alpha val="43137"/>
                    </a:srgbClr>
                  </a:outerShdw>
                </a:effectLst>
                <a:latin typeface="Verdana"/>
                <a:ea typeface="標楷體" pitchFamily="65" charset="-120"/>
              </a:rPr>
              <a:t>教育無他，唯愛與榜樣</a:t>
            </a:r>
            <a:endParaRPr lang="zh-TW" altLang="en-US" sz="5600" b="1" kern="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p:txBody>
      </p:sp>
      <p:pic>
        <p:nvPicPr>
          <p:cNvPr id="8" name="Picture 10" descr="MC90042893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903" y="3645024"/>
            <a:ext cx="2646947" cy="2736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932040" y="2054458"/>
            <a:ext cx="3666260" cy="1446550"/>
          </a:xfrm>
          <a:prstGeom prst="rect">
            <a:avLst/>
          </a:prstGeom>
        </p:spPr>
        <p:txBody>
          <a:bodyPr wrap="none">
            <a:spAutoFit/>
          </a:bodyPr>
          <a:lstStyle/>
          <a:p>
            <a:r>
              <a:rPr kumimoji="0" lang="en-US" altLang="zh-TW" sz="8800" b="1" dirty="0">
                <a:solidFill>
                  <a:srgbClr val="0000CC"/>
                </a:solidFill>
                <a:latin typeface="Script MT Bold" pitchFamily="66" charset="0"/>
                <a:ea typeface="標楷體" pitchFamily="65" charset="-120"/>
              </a:rPr>
              <a:t>The end</a:t>
            </a:r>
            <a:endParaRPr kumimoji="0" lang="zh-TW" altLang="en-US" sz="8800" b="1" dirty="0">
              <a:solidFill>
                <a:srgbClr val="0000CC"/>
              </a:solidFill>
              <a:latin typeface="Script MT Bold" pitchFamily="66" charset="0"/>
              <a:ea typeface="標楷體" pitchFamily="65" charset="-12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sz="4800" dirty="0" smtClean="0"/>
              <a:t>「教育儲蓄戶」措施</a:t>
            </a:r>
            <a:endParaRPr lang="en-US" altLang="zh-TW" sz="4800" dirty="0" smtClean="0"/>
          </a:p>
        </p:txBody>
      </p:sp>
      <p:sp>
        <p:nvSpPr>
          <p:cNvPr id="5123" name="內容版面配置區 2"/>
          <p:cNvSpPr>
            <a:spLocks noGrp="1"/>
          </p:cNvSpPr>
          <p:nvPr>
            <p:ph idx="1"/>
          </p:nvPr>
        </p:nvSpPr>
        <p:spPr/>
        <p:txBody>
          <a:bodyPr/>
          <a:lstStyle/>
          <a:p>
            <a:pPr marL="514350" indent="-514350">
              <a:buFont typeface="+mj-lt"/>
              <a:buAutoNum type="arabicPeriod"/>
            </a:pPr>
            <a:r>
              <a:rPr lang="zh-TW" altLang="en-US" u="sng" dirty="0" smtClean="0"/>
              <a:t>目的</a:t>
            </a:r>
            <a:r>
              <a:rPr lang="zh-TW" altLang="en-US" dirty="0" smtClean="0"/>
              <a:t>：為照顧本校經濟弱勢與家庭突遭變 故學生使其能順利</a:t>
            </a:r>
            <a:r>
              <a:rPr lang="zh-TW" altLang="en-US" dirty="0"/>
              <a:t>安心就學。</a:t>
            </a:r>
            <a:endParaRPr lang="zh-TW" altLang="en-US" dirty="0" smtClean="0"/>
          </a:p>
          <a:p>
            <a:pPr marL="514350" indent="-514350">
              <a:buFont typeface="+mj-lt"/>
              <a:buAutoNum type="arabicPeriod"/>
            </a:pPr>
            <a:r>
              <a:rPr lang="zh-TW" altLang="en-US" u="sng" dirty="0" smtClean="0"/>
              <a:t>經費來源</a:t>
            </a:r>
            <a:r>
              <a:rPr lang="zh-TW" altLang="en-US" dirty="0" smtClean="0"/>
              <a:t>：本校員生社、教職員工、家長、校友與社會各界善心</a:t>
            </a:r>
            <a:r>
              <a:rPr lang="zh-TW" altLang="en-US" dirty="0"/>
              <a:t>人士捐款。</a:t>
            </a:r>
            <a:endParaRPr lang="zh-TW" altLang="en-US" dirty="0" smtClean="0"/>
          </a:p>
          <a:p>
            <a:pPr marL="514350" indent="-514350">
              <a:buFont typeface="+mj-lt"/>
              <a:buAutoNum type="arabicPeriod"/>
            </a:pPr>
            <a:r>
              <a:rPr lang="zh-TW" altLang="en-US" u="sng" dirty="0" smtClean="0"/>
              <a:t>申請手續</a:t>
            </a:r>
            <a:r>
              <a:rPr lang="zh-TW" altLang="en-US" dirty="0" smtClean="0"/>
              <a:t>：學生填寫申請表並附相關證明再繳至訓育組彙整後送本校委員會審查。</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3</a:t>
            </a:fld>
            <a:endParaRPr lang="en-US" altLang="zh-TW"/>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sz="4800" dirty="0" smtClean="0"/>
              <a:t>手機使用規定</a:t>
            </a:r>
          </a:p>
        </p:txBody>
      </p:sp>
      <p:sp>
        <p:nvSpPr>
          <p:cNvPr id="9219" name="內容版面配置區 2"/>
          <p:cNvSpPr>
            <a:spLocks noGrp="1"/>
          </p:cNvSpPr>
          <p:nvPr>
            <p:ph idx="1"/>
          </p:nvPr>
        </p:nvSpPr>
        <p:spPr/>
        <p:txBody>
          <a:bodyPr/>
          <a:lstStyle/>
          <a:p>
            <a:pPr marL="514350" indent="-514350">
              <a:buFont typeface="+mj-lt"/>
              <a:buAutoNum type="arabicPeriod"/>
            </a:pPr>
            <a:r>
              <a:rPr lang="zh-TW" altLang="en-US" dirty="0" smtClean="0"/>
              <a:t>上學期間應關機，學生倘遇臨時、緊急狀況或其他特殊需要時，得向老師報告後，經同意後方能開機使用。</a:t>
            </a:r>
          </a:p>
          <a:p>
            <a:pPr marL="514350" indent="-514350">
              <a:buFont typeface="+mj-lt"/>
              <a:buAutoNum type="arabicPeriod"/>
            </a:pPr>
            <a:r>
              <a:rPr lang="zh-TW" altLang="en-US" dirty="0" smtClean="0"/>
              <a:t>學生凡於上課時間使用</a:t>
            </a:r>
            <a:r>
              <a:rPr lang="en-US" altLang="zh-TW" dirty="0" smtClean="0"/>
              <a:t>(</a:t>
            </a:r>
            <a:r>
              <a:rPr lang="zh-TW" altLang="en-US" dirty="0" smtClean="0"/>
              <a:t>含鈴響</a:t>
            </a:r>
            <a:r>
              <a:rPr lang="en-US" altLang="zh-TW" dirty="0" smtClean="0"/>
              <a:t>)</a:t>
            </a:r>
            <a:r>
              <a:rPr lang="zh-TW" altLang="en-US" dirty="0" smtClean="0"/>
              <a:t>以小過處份，下課時間使用</a:t>
            </a:r>
            <a:r>
              <a:rPr lang="en-US" altLang="zh-TW" dirty="0" smtClean="0"/>
              <a:t>(</a:t>
            </a:r>
            <a:r>
              <a:rPr lang="zh-TW" altLang="en-US" dirty="0" smtClean="0"/>
              <a:t>含鈴響</a:t>
            </a:r>
            <a:r>
              <a:rPr lang="en-US" altLang="zh-TW" dirty="0" smtClean="0"/>
              <a:t>)</a:t>
            </a:r>
            <a:r>
              <a:rPr lang="zh-TW" altLang="en-US" dirty="0" smtClean="0"/>
              <a:t>以警告處份者，考試時間使用，以教務處相關考試規則懲處。手機並交師長保管，放學時始歸還學生本人或請家長至校領回。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4</a:t>
            </a:fld>
            <a:endParaRPr lang="en-US" altLang="zh-TW"/>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sz="4800" dirty="0" smtClean="0"/>
              <a:t>上放學交通安全</a:t>
            </a:r>
          </a:p>
        </p:txBody>
      </p:sp>
      <p:sp>
        <p:nvSpPr>
          <p:cNvPr id="10243" name="內容版面配置區 2"/>
          <p:cNvSpPr>
            <a:spLocks noGrp="1"/>
          </p:cNvSpPr>
          <p:nvPr>
            <p:ph idx="1"/>
          </p:nvPr>
        </p:nvSpPr>
        <p:spPr>
          <a:xfrm>
            <a:off x="457200" y="1556792"/>
            <a:ext cx="8229600" cy="4525963"/>
          </a:xfrm>
        </p:spPr>
        <p:txBody>
          <a:bodyPr/>
          <a:lstStyle/>
          <a:p>
            <a:pPr marL="514350" indent="-514350">
              <a:buFont typeface="+mj-lt"/>
              <a:buAutoNum type="arabicPeriod"/>
            </a:pPr>
            <a:r>
              <a:rPr lang="zh-TW" altLang="en-US" dirty="0" smtClean="0"/>
              <a:t>放學時學生可主動與家長聯絡接送時間與地點，以免家長在門口等候造成塞車。</a:t>
            </a:r>
            <a:endParaRPr lang="en-US" altLang="zh-TW" dirty="0" smtClean="0"/>
          </a:p>
          <a:p>
            <a:pPr marL="514350" indent="-514350">
              <a:buFont typeface="+mj-lt"/>
              <a:buAutoNum type="arabicPeriod"/>
            </a:pPr>
            <a:r>
              <a:rPr lang="zh-TW" altLang="en-US" dirty="0" smtClean="0"/>
              <a:t>車輛在校門口前方馬路請勿迴轉，以免發生危險。</a:t>
            </a:r>
            <a:endParaRPr lang="en-US" altLang="zh-TW" dirty="0" smtClean="0"/>
          </a:p>
          <a:p>
            <a:pPr marL="514350" indent="-514350">
              <a:buFont typeface="+mj-lt"/>
              <a:buAutoNum type="arabicPeriod"/>
            </a:pPr>
            <a:r>
              <a:rPr lang="zh-TW" altLang="en-US" dirty="0" smtClean="0"/>
              <a:t>舊校門入口金龍街路窄，請接送之家長讓學生在健行路北門附近、崇德路或三民路上下車，車輛請勿進入金龍街，以免造成交通擁塞。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5</a:t>
            </a:fld>
            <a:endParaRPr lang="en-US" altLang="zh-TW"/>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sz="4800" dirty="0" smtClean="0"/>
              <a:t>重補修</a:t>
            </a:r>
            <a:r>
              <a:rPr lang="en-US" altLang="zh-TW" sz="4800" dirty="0" smtClean="0"/>
              <a:t>(</a:t>
            </a:r>
            <a:r>
              <a:rPr lang="zh-TW" altLang="en-US" sz="4800" dirty="0" smtClean="0"/>
              <a:t>補習</a:t>
            </a:r>
            <a:r>
              <a:rPr lang="en-US" altLang="zh-TW" sz="4800" dirty="0" smtClean="0"/>
              <a:t>)</a:t>
            </a:r>
            <a:r>
              <a:rPr lang="zh-TW" altLang="en-US" sz="4800" dirty="0" smtClean="0"/>
              <a:t>上課規定</a:t>
            </a:r>
          </a:p>
        </p:txBody>
      </p:sp>
      <p:sp>
        <p:nvSpPr>
          <p:cNvPr id="8195" name="內容版面配置區 2"/>
          <p:cNvSpPr>
            <a:spLocks noGrp="1"/>
          </p:cNvSpPr>
          <p:nvPr>
            <p:ph idx="1"/>
          </p:nvPr>
        </p:nvSpPr>
        <p:spPr/>
        <p:txBody>
          <a:bodyPr/>
          <a:lstStyle/>
          <a:p>
            <a:pPr marL="514350" indent="-514350">
              <a:buFont typeface="+mj-lt"/>
              <a:buAutoNum type="arabicPeriod"/>
            </a:pPr>
            <a:r>
              <a:rPr lang="zh-TW" altLang="en-US" dirty="0" smtClean="0"/>
              <a:t>假日參加重補修課程視同正式上課。</a:t>
            </a:r>
            <a:endParaRPr lang="en-US" altLang="zh-TW" dirty="0" smtClean="0"/>
          </a:p>
          <a:p>
            <a:pPr marL="514350" indent="-514350">
              <a:buFont typeface="+mj-lt"/>
              <a:buAutoNum type="arabicPeriod"/>
            </a:pPr>
            <a:r>
              <a:rPr lang="zh-TW" altLang="en-US" dirty="0" smtClean="0"/>
              <a:t>請同學依規定著校服或運動服到校上課，如有違規情形均依校規處置。</a:t>
            </a:r>
            <a:endParaRPr lang="en-US" altLang="zh-TW" dirty="0" smtClean="0"/>
          </a:p>
          <a:p>
            <a:pPr marL="514350" indent="-514350">
              <a:buFont typeface="+mj-lt"/>
              <a:buAutoNum type="arabicPeriod"/>
            </a:pPr>
            <a:r>
              <a:rPr lang="zh-TW" altLang="en-US" dirty="0" smtClean="0"/>
              <a:t>補習同學進出校門請出示學生證且服儀整齊；穿著拖鞋、涼鞋一律登記課間違規。</a:t>
            </a:r>
            <a:endParaRPr lang="en-US" altLang="zh-TW" dirty="0" smtClean="0"/>
          </a:p>
          <a:p>
            <a:pPr marL="2155825" indent="-2155825">
              <a:lnSpc>
                <a:spcPts val="3800"/>
              </a:lnSpc>
              <a:spcBef>
                <a:spcPts val="3000"/>
              </a:spcBef>
              <a:buNone/>
            </a:pPr>
            <a:r>
              <a:rPr lang="en-US" altLang="zh-TW" sz="2800" dirty="0" smtClean="0">
                <a:solidFill>
                  <a:srgbClr val="0000CC"/>
                </a:solidFill>
                <a:sym typeface="Wingdings"/>
              </a:rPr>
              <a:t></a:t>
            </a:r>
            <a:r>
              <a:rPr lang="zh-TW" altLang="en-US" sz="2600" dirty="0" smtClean="0">
                <a:solidFill>
                  <a:srgbClr val="0000CC"/>
                </a:solidFill>
              </a:rPr>
              <a:t>上課時間：</a:t>
            </a:r>
            <a:r>
              <a:rPr lang="en-US" altLang="zh-TW" sz="2600" dirty="0" smtClean="0">
                <a:solidFill>
                  <a:srgbClr val="0000CC"/>
                </a:solidFill>
              </a:rPr>
              <a:t> </a:t>
            </a:r>
            <a:r>
              <a:rPr lang="en-US" altLang="zh-TW" sz="2600" spc="-20" dirty="0" smtClean="0">
                <a:solidFill>
                  <a:srgbClr val="0000CC"/>
                </a:solidFill>
              </a:rPr>
              <a:t>10/28</a:t>
            </a:r>
            <a:r>
              <a:rPr lang="zh-TW" altLang="en-US" sz="2600" spc="-20" dirty="0" smtClean="0">
                <a:solidFill>
                  <a:srgbClr val="0000CC"/>
                </a:solidFill>
              </a:rPr>
              <a:t>、</a:t>
            </a:r>
            <a:r>
              <a:rPr lang="en-US" altLang="zh-TW" sz="2600" spc="-20" dirty="0" smtClean="0">
                <a:solidFill>
                  <a:srgbClr val="0000CC"/>
                </a:solidFill>
              </a:rPr>
              <a:t>11/4</a:t>
            </a:r>
            <a:r>
              <a:rPr lang="zh-TW" altLang="en-US" sz="2600" spc="-20" dirty="0" smtClean="0">
                <a:solidFill>
                  <a:srgbClr val="0000CC"/>
                </a:solidFill>
              </a:rPr>
              <a:t>、</a:t>
            </a:r>
            <a:r>
              <a:rPr lang="en-US" altLang="zh-TW" sz="2600" spc="-20" dirty="0" smtClean="0">
                <a:solidFill>
                  <a:srgbClr val="0000CC"/>
                </a:solidFill>
              </a:rPr>
              <a:t>11/11</a:t>
            </a:r>
            <a:r>
              <a:rPr lang="zh-TW" altLang="en-US" sz="2600" spc="-20" dirty="0" smtClean="0">
                <a:solidFill>
                  <a:srgbClr val="0000CC"/>
                </a:solidFill>
              </a:rPr>
              <a:t>、</a:t>
            </a:r>
            <a:r>
              <a:rPr lang="en-US" altLang="zh-TW" sz="2600" spc="-20" dirty="0" smtClean="0">
                <a:solidFill>
                  <a:srgbClr val="0000CC"/>
                </a:solidFill>
              </a:rPr>
              <a:t>11/18</a:t>
            </a:r>
            <a:r>
              <a:rPr lang="zh-TW" altLang="en-US" sz="2600" spc="-20" dirty="0" smtClean="0">
                <a:solidFill>
                  <a:srgbClr val="0000CC"/>
                </a:solidFill>
              </a:rPr>
              <a:t>期中考、</a:t>
            </a:r>
            <a:r>
              <a:rPr lang="en-US" altLang="zh-TW" sz="2600" spc="-20" dirty="0" smtClean="0">
                <a:solidFill>
                  <a:srgbClr val="0000CC"/>
                </a:solidFill>
              </a:rPr>
              <a:t>11/25</a:t>
            </a:r>
            <a:r>
              <a:rPr lang="zh-TW" altLang="en-US" sz="2600" spc="-20" dirty="0" smtClean="0">
                <a:solidFill>
                  <a:srgbClr val="0000CC"/>
                </a:solidFill>
              </a:rPr>
              <a:t>、</a:t>
            </a:r>
            <a:r>
              <a:rPr lang="en-US" altLang="zh-TW" sz="2600" spc="-20" dirty="0" smtClean="0">
                <a:solidFill>
                  <a:srgbClr val="0000CC"/>
                </a:solidFill>
              </a:rPr>
              <a:t>12/2</a:t>
            </a:r>
            <a:r>
              <a:rPr lang="zh-TW" altLang="en-US" sz="2600" spc="-20" dirty="0" smtClean="0">
                <a:solidFill>
                  <a:srgbClr val="0000CC"/>
                </a:solidFill>
              </a:rPr>
              <a:t>、</a:t>
            </a:r>
            <a:r>
              <a:rPr lang="en-US" altLang="zh-TW" sz="2600" spc="-20" dirty="0" smtClean="0">
                <a:solidFill>
                  <a:srgbClr val="0000CC"/>
                </a:solidFill>
              </a:rPr>
              <a:t>12/9</a:t>
            </a:r>
            <a:r>
              <a:rPr lang="zh-TW" altLang="en-US" sz="2600" spc="-20" dirty="0" smtClean="0">
                <a:solidFill>
                  <a:srgbClr val="0000CC"/>
                </a:solidFill>
              </a:rPr>
              <a:t>、</a:t>
            </a:r>
            <a:r>
              <a:rPr lang="en-US" altLang="zh-TW" sz="2600" spc="-20" dirty="0" smtClean="0">
                <a:solidFill>
                  <a:srgbClr val="0000CC"/>
                </a:solidFill>
              </a:rPr>
              <a:t>12/16</a:t>
            </a:r>
            <a:r>
              <a:rPr lang="zh-TW" altLang="en-US" sz="2600" spc="-20" dirty="0" smtClean="0">
                <a:solidFill>
                  <a:srgbClr val="0000CC"/>
                </a:solidFill>
              </a:rPr>
              <a:t>期末考（共</a:t>
            </a:r>
            <a:r>
              <a:rPr lang="en-US" altLang="zh-TW" sz="2600" spc="-20" dirty="0" smtClean="0">
                <a:solidFill>
                  <a:srgbClr val="0000CC"/>
                </a:solidFill>
              </a:rPr>
              <a:t>8</a:t>
            </a:r>
            <a:r>
              <a:rPr lang="zh-TW" altLang="en-US" sz="2600" spc="-20" dirty="0" smtClean="0">
                <a:solidFill>
                  <a:srgbClr val="0000CC"/>
                </a:solidFill>
              </a:rPr>
              <a:t>次）</a:t>
            </a:r>
            <a:endParaRPr lang="en-US" altLang="zh-TW" sz="2600" spc="-20" dirty="0">
              <a:solidFill>
                <a:srgbClr val="0000CC"/>
              </a:solidFill>
            </a:endParaRPr>
          </a:p>
          <a:p>
            <a:pPr marL="514350" indent="-514350">
              <a:buFont typeface="+mj-lt"/>
              <a:buAutoNum type="arabicPeriod"/>
            </a:pPr>
            <a:endParaRPr lang="en-US" altLang="zh-TW" dirty="0" smtClean="0"/>
          </a:p>
          <a:p>
            <a:pPr marL="514350" indent="-514350">
              <a:buFont typeface="+mj-lt"/>
              <a:buAutoNum type="arabicPeriod"/>
            </a:pP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6</a:t>
            </a:fld>
            <a:endParaRPr lang="en-US" altLang="zh-TW"/>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TW" altLang="en-US" sz="4800" dirty="0" smtClean="0"/>
              <a:t>校內獎助學金</a:t>
            </a:r>
          </a:p>
        </p:txBody>
      </p:sp>
      <p:graphicFrame>
        <p:nvGraphicFramePr>
          <p:cNvPr id="52712" name="Group 488"/>
          <p:cNvGraphicFramePr>
            <a:graphicFrameLocks noGrp="1"/>
          </p:cNvGraphicFramePr>
          <p:nvPr>
            <p:extLst>
              <p:ext uri="{D42A27DB-BD31-4B8C-83A1-F6EECF244321}">
                <p14:modId xmlns:p14="http://schemas.microsoft.com/office/powerpoint/2010/main" val="218524972"/>
              </p:ext>
            </p:extLst>
          </p:nvPr>
        </p:nvGraphicFramePr>
        <p:xfrm>
          <a:off x="398711" y="1772816"/>
          <a:ext cx="8424862" cy="2987676"/>
        </p:xfrm>
        <a:graphic>
          <a:graphicData uri="http://schemas.openxmlformats.org/drawingml/2006/table">
            <a:tbl>
              <a:tblPr/>
              <a:tblGrid>
                <a:gridCol w="1511300"/>
                <a:gridCol w="1296987"/>
                <a:gridCol w="1366838"/>
                <a:gridCol w="2555875"/>
                <a:gridCol w="1693862"/>
              </a:tblGrid>
              <a:tr h="396324">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標準</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zh-TW" altLang="en-US"/>
                    </a:p>
                  </a:txBody>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獎助金額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名額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96324">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TW" altLang="en-US"/>
                    </a:p>
                  </a:txBody>
                  <a:tcPr/>
                </a:tc>
                <a:tc vMerge="1">
                  <a:txBody>
                    <a:bodyPr/>
                    <a:lstStyle/>
                    <a:p>
                      <a:endParaRPr lang="zh-TW" altLang="en-US"/>
                    </a:p>
                  </a:txBody>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特優</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陸仟元整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甲種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每班共參名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乙種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壹仟伍佰元整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科成績優良</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其他捐贈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0" name="Text Box 490"/>
          <p:cNvSpPr txBox="1">
            <a:spLocks noChangeArrowheads="1"/>
          </p:cNvSpPr>
          <p:nvPr/>
        </p:nvSpPr>
        <p:spPr bwMode="auto">
          <a:xfrm>
            <a:off x="395536" y="4822403"/>
            <a:ext cx="8424862" cy="1477963"/>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微軟正黑體" pitchFamily="34" charset="-120"/>
              </a:defRPr>
            </a:lvl1pPr>
            <a:lvl2pPr marL="742950" indent="-285750" eaLnBrk="0" hangingPunct="0">
              <a:spcBef>
                <a:spcPct val="20000"/>
              </a:spcBef>
              <a:buFont typeface="Arial" charset="0"/>
              <a:buChar char="–"/>
              <a:defRPr sz="2800">
                <a:solidFill>
                  <a:schemeClr val="tx1"/>
                </a:solidFill>
                <a:latin typeface="Calibri" pitchFamily="34" charset="0"/>
                <a:ea typeface="微軟正黑體" pitchFamily="34" charset="-120"/>
              </a:defRPr>
            </a:lvl2pPr>
            <a:lvl3pPr marL="1143000" indent="-228600" eaLnBrk="0" hangingPunct="0">
              <a:spcBef>
                <a:spcPct val="20000"/>
              </a:spcBef>
              <a:buFont typeface="Arial" charset="0"/>
              <a:buChar char="•"/>
              <a:defRPr sz="2400">
                <a:solidFill>
                  <a:schemeClr val="tx1"/>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4pPr>
            <a:lvl5pPr marL="20574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9pPr>
          </a:lstStyle>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1】</a:t>
            </a:r>
            <a:r>
              <a:rPr lang="zh-TW" altLang="en-US" sz="1800">
                <a:solidFill>
                  <a:srgbClr val="000000"/>
                </a:solidFill>
                <a:latin typeface="Times New Roman" pitchFamily="18" charset="0"/>
                <a:ea typeface="標楷體" pitchFamily="65" charset="-120"/>
                <a:cs typeface="Times New Roman" pitchFamily="18" charset="0"/>
              </a:rPr>
              <a:t>：科成績優良獎學金頒給名額為各年級各科</a:t>
            </a:r>
            <a:r>
              <a:rPr lang="en-US" altLang="zh-TW" sz="1800">
                <a:solidFill>
                  <a:srgbClr val="000000"/>
                </a:solidFill>
                <a:latin typeface="Times New Roman" pitchFamily="18" charset="0"/>
                <a:ea typeface="標楷體" pitchFamily="65" charset="-120"/>
                <a:cs typeface="Times New Roman" pitchFamily="18" charset="0"/>
              </a:rPr>
              <a:t>5%</a:t>
            </a:r>
            <a:r>
              <a:rPr lang="zh-TW" altLang="en-US" sz="1800">
                <a:solidFill>
                  <a:srgbClr val="000000"/>
                </a:solidFill>
                <a:latin typeface="Times New Roman" pitchFamily="18" charset="0"/>
                <a:ea typeface="標楷體" pitchFamily="65" charset="-120"/>
                <a:cs typeface="Times New Roman" pitchFamily="18" charset="0"/>
              </a:rPr>
              <a:t>之人數</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小數部份無條件進</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位至整數位</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，頒給符合標準而未領取特優、特種及甲種獎學金者，並</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依學業、體育之成績高低分配。 </a:t>
            </a:r>
          </a:p>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2】</a:t>
            </a:r>
            <a:r>
              <a:rPr lang="zh-TW" altLang="en-US" sz="1800">
                <a:solidFill>
                  <a:srgbClr val="000000"/>
                </a:solidFill>
                <a:latin typeface="Times New Roman" pitchFamily="18" charset="0"/>
                <a:ea typeface="標楷體" pitchFamily="65" charset="-120"/>
                <a:cs typeface="Times New Roman" pitchFamily="18" charset="0"/>
              </a:rPr>
              <a:t>：凡符合前條其他捐贈標準者，本校視外界捐贈獎學金或基金孳息之多寡，</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並依學業、體育之成績高低順序給獎，額滿為止。</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7</a:t>
            </a:fld>
            <a:endParaRPr lang="en-US" altLang="zh-TW"/>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z="4800" dirty="0"/>
              <a:t>教育理念</a:t>
            </a:r>
            <a:r>
              <a:rPr lang="en-US" altLang="zh-TW" sz="4800" dirty="0"/>
              <a:t>-</a:t>
            </a:r>
            <a:r>
              <a:rPr lang="zh-TW" altLang="en-US" sz="4800" dirty="0">
                <a:solidFill>
                  <a:srgbClr val="FF0066"/>
                </a:solidFill>
              </a:rPr>
              <a:t>優秀是教出來</a:t>
            </a:r>
            <a:r>
              <a:rPr lang="zh-TW" altLang="en-US" sz="4800" dirty="0" smtClean="0">
                <a:solidFill>
                  <a:srgbClr val="FF0066"/>
                </a:solidFill>
              </a:rPr>
              <a:t>的</a:t>
            </a:r>
          </a:p>
        </p:txBody>
      </p:sp>
      <p:sp>
        <p:nvSpPr>
          <p:cNvPr id="7171" name="Rectangle 3"/>
          <p:cNvSpPr>
            <a:spLocks noGrp="1" noChangeArrowheads="1"/>
          </p:cNvSpPr>
          <p:nvPr>
            <p:ph type="body" idx="1"/>
          </p:nvPr>
        </p:nvSpPr>
        <p:spPr>
          <a:xfrm>
            <a:off x="457200" y="1600200"/>
            <a:ext cx="8229600" cy="4781128"/>
          </a:xfrm>
        </p:spPr>
        <p:txBody>
          <a:bodyPr/>
          <a:lstStyle/>
          <a:p>
            <a:pPr marL="514350" indent="-514350">
              <a:buFont typeface="+mj-lt"/>
              <a:buAutoNum type="arabicPeriod"/>
            </a:pPr>
            <a:r>
              <a:rPr lang="zh-TW" altLang="en-US" sz="3600" dirty="0" smtClean="0"/>
              <a:t>嚴管慈教是我們的責任</a:t>
            </a:r>
          </a:p>
          <a:p>
            <a:pPr marL="514350" indent="-514350">
              <a:buFont typeface="+mj-lt"/>
              <a:buAutoNum type="arabicPeriod"/>
            </a:pPr>
            <a:r>
              <a:rPr lang="zh-TW" altLang="en-US" sz="3600" dirty="0" smtClean="0"/>
              <a:t>培養孩子主動積極、負責任</a:t>
            </a:r>
          </a:p>
          <a:p>
            <a:pPr marL="514350" indent="-514350">
              <a:buFont typeface="+mj-lt"/>
              <a:buAutoNum type="arabicPeriod"/>
            </a:pPr>
            <a:r>
              <a:rPr lang="zh-TW" altLang="en-US" sz="3600" dirty="0" smtClean="0"/>
              <a:t>重視生活管教與輔導</a:t>
            </a:r>
          </a:p>
          <a:p>
            <a:pPr marL="514350" indent="-514350">
              <a:buFont typeface="+mj-lt"/>
              <a:buAutoNum type="arabicPeriod"/>
            </a:pPr>
            <a:r>
              <a:rPr lang="zh-TW" altLang="en-US" sz="3600" dirty="0" smtClean="0"/>
              <a:t>加強技能輔導兼重科大升學</a:t>
            </a:r>
            <a:endParaRPr lang="en-US" altLang="zh-TW" sz="3600" dirty="0" smtClean="0"/>
          </a:p>
          <a:p>
            <a:pPr marL="0" indent="0">
              <a:buNone/>
            </a:pPr>
            <a:endParaRPr lang="zh-TW" altLang="en-US" sz="3600" dirty="0" smtClean="0">
              <a:solidFill>
                <a:srgbClr val="3333FF"/>
              </a:solidFill>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8</a:t>
            </a:fld>
            <a:endParaRPr lang="en-US" altLang="zh-TW"/>
          </a:p>
        </p:txBody>
      </p:sp>
      <p:pic>
        <p:nvPicPr>
          <p:cNvPr id="1026" name="Picture 2" descr="D:\媽咪\顗蓁1011030\教師專業發展評鑑\美工圖片（2）\MC90034334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1487857"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媽咪\顗蓁1011030\教師專業發展評鑑\美工圖片（2）\MC900419714成果.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797152"/>
            <a:ext cx="1856135"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媽咪\顗蓁1011030\教師專業發展評鑑\美工圖片（2）\MB900429379-1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653136"/>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教師專業發展評鑑\美工圖片（2）\MC900446300補救.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8068" y="4653136"/>
            <a:ext cx="1528191" cy="15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訂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2342</TotalTime>
  <Words>1798</Words>
  <Application>Microsoft Office PowerPoint</Application>
  <PresentationFormat>如螢幕大小 (4:3)</PresentationFormat>
  <Paragraphs>297</Paragraphs>
  <Slides>33</Slides>
  <Notes>5</Notes>
  <HiddenSlides>0</HiddenSlides>
  <MMClips>0</MMClips>
  <ScaleCrop>false</ScaleCrop>
  <HeadingPairs>
    <vt:vector size="4" baseType="variant">
      <vt:variant>
        <vt:lpstr>佈景主題</vt:lpstr>
      </vt:variant>
      <vt:variant>
        <vt:i4>4</vt:i4>
      </vt:variant>
      <vt:variant>
        <vt:lpstr>投影片標題</vt:lpstr>
      </vt:variant>
      <vt:variant>
        <vt:i4>33</vt:i4>
      </vt:variant>
    </vt:vector>
  </HeadingPairs>
  <TitlesOfParts>
    <vt:vector size="37" baseType="lpstr">
      <vt:lpstr>預設簡報設計</vt:lpstr>
      <vt:lpstr>自訂設計</vt:lpstr>
      <vt:lpstr>1_自訂設計</vt:lpstr>
      <vt:lpstr>2_自訂設計</vt:lpstr>
      <vt:lpstr>106學年度 商三丙 親師座談會</vt:lpstr>
      <vt:lpstr>親師座談會流程</vt:lpstr>
      <vt:lpstr>行政宣導</vt:lpstr>
      <vt:lpstr>「教育儲蓄戶」措施</vt:lpstr>
      <vt:lpstr>手機使用規定</vt:lpstr>
      <vt:lpstr>上放學交通安全</vt:lpstr>
      <vt:lpstr>重補修(補習)上課規定</vt:lpstr>
      <vt:lpstr>校內獎助學金</vt:lpstr>
      <vt:lpstr>教育理念-優秀是教出來的</vt:lpstr>
      <vt:lpstr>商科特色</vt:lpstr>
      <vt:lpstr>班級經營</vt:lpstr>
      <vt:lpstr>班級經營理念</vt:lpstr>
      <vt:lpstr>班級經營理念(續)</vt:lpstr>
      <vt:lpstr>請家長配合事項</vt:lpstr>
      <vt:lpstr>請家長配合事項(續)</vt:lpstr>
      <vt:lpstr>本學期重要行事</vt:lpstr>
      <vt:lpstr>本學期重要行事(續)</vt:lpstr>
      <vt:lpstr>PowerPoint 簡報</vt:lpstr>
      <vt:lpstr>畢業條件</vt:lpstr>
      <vt:lpstr>畢業條件(續)</vt:lpstr>
      <vt:lpstr>升學資訊</vt:lpstr>
      <vt:lpstr>升學資訊(續)</vt:lpstr>
      <vt:lpstr>升學資訊-繁星計畫(續)</vt:lpstr>
      <vt:lpstr>升學資訊-技優甄審入學(續)</vt:lpstr>
      <vt:lpstr>升學資訊-統測甄選入學(續)</vt:lpstr>
      <vt:lpstr>升學資訊(續)</vt:lpstr>
      <vt:lpstr>升學資訊(續)</vt:lpstr>
      <vt:lpstr>升學資訊(續)</vt:lpstr>
      <vt:lpstr>升學資訊(續)</vt:lpstr>
      <vt:lpstr>親師交流</vt:lpstr>
      <vt:lpstr>親師交流(續)</vt:lpstr>
      <vt:lpstr>新民高中的願景  養成高效能習慣的領導力教育</vt:lpstr>
      <vt:lpstr>PowerPoint 簡報</vt:lpstr>
    </vt:vector>
  </TitlesOfParts>
  <Company>shinmin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c:creator>
  <cp:lastModifiedBy>黃顗蓁</cp:lastModifiedBy>
  <cp:revision>229</cp:revision>
  <dcterms:created xsi:type="dcterms:W3CDTF">2010-07-04T02:03:57Z</dcterms:created>
  <dcterms:modified xsi:type="dcterms:W3CDTF">2017-09-13T06:50:20Z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1567671</vt:lpwstr>
  </property>
  <property fmtid="{D5CDD505-2E9C-101B-9397-08002B2CF9AE}" name="NXPowerLiteSettings" pid="3">
    <vt:lpwstr>C74006B004C800</vt:lpwstr>
  </property>
  <property fmtid="{D5CDD505-2E9C-101B-9397-08002B2CF9AE}" name="NXPowerLiteVersion" pid="4">
    <vt:lpwstr>S7.0.10</vt:lpwstr>
  </property>
</Properties>
</file>