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 id="2147483649" r:id="rId2"/>
    <p:sldMasterId id="2147483650" r:id="rId3"/>
    <p:sldMasterId id="2147483651" r:id="rId4"/>
  </p:sldMasterIdLst>
  <p:notesMasterIdLst>
    <p:notesMasterId r:id="rId39"/>
  </p:notesMasterIdLst>
  <p:handoutMasterIdLst>
    <p:handoutMasterId r:id="rId40"/>
  </p:handoutMasterIdLst>
  <p:sldIdLst>
    <p:sldId id="256" r:id="rId5"/>
    <p:sldId id="451" r:id="rId6"/>
    <p:sldId id="452" r:id="rId7"/>
    <p:sldId id="453" r:id="rId8"/>
    <p:sldId id="455" r:id="rId9"/>
    <p:sldId id="456" r:id="rId10"/>
    <p:sldId id="457" r:id="rId11"/>
    <p:sldId id="458" r:id="rId12"/>
    <p:sldId id="422" r:id="rId13"/>
    <p:sldId id="459" r:id="rId14"/>
    <p:sldId id="460" r:id="rId15"/>
    <p:sldId id="461" r:id="rId16"/>
    <p:sldId id="464" r:id="rId17"/>
    <p:sldId id="465" r:id="rId18"/>
    <p:sldId id="481" r:id="rId19"/>
    <p:sldId id="433" r:id="rId20"/>
    <p:sldId id="437" r:id="rId21"/>
    <p:sldId id="435" r:id="rId22"/>
    <p:sldId id="434" r:id="rId23"/>
    <p:sldId id="482" r:id="rId24"/>
    <p:sldId id="483" r:id="rId25"/>
    <p:sldId id="418" r:id="rId26"/>
    <p:sldId id="439" r:id="rId27"/>
    <p:sldId id="479" r:id="rId28"/>
    <p:sldId id="467" r:id="rId29"/>
    <p:sldId id="484" r:id="rId30"/>
    <p:sldId id="466" r:id="rId31"/>
    <p:sldId id="404" r:id="rId32"/>
    <p:sldId id="485" r:id="rId33"/>
    <p:sldId id="470" r:id="rId34"/>
    <p:sldId id="471" r:id="rId35"/>
    <p:sldId id="476" r:id="rId36"/>
    <p:sldId id="480" r:id="rId37"/>
    <p:sldId id="477" r:id="rId38"/>
  </p:sldIdLst>
  <p:sldSz cx="9144000" cy="6858000" type="screen4x3"/>
  <p:notesSz cx="6669088" cy="9926638"/>
  <p:defaultTextStyle>
    <a:defPPr>
      <a:defRPr lang="zh-TW"/>
    </a:defPPr>
    <a:lvl1pPr algn="l" rtl="0" fontAlgn="base">
      <a:spcBef>
        <a:spcPct val="0"/>
      </a:spcBef>
      <a:spcAft>
        <a:spcPct val="0"/>
      </a:spcAft>
      <a:defRPr kumimoji="1" sz="28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sz="2800"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sz="2800"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sz="2800"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sz="2800" kern="1200">
        <a:solidFill>
          <a:schemeClr val="tx1"/>
        </a:solidFill>
        <a:latin typeface="Arial" charset="0"/>
        <a:ea typeface="新細明體" pitchFamily="18" charset="-120"/>
        <a:cs typeface="+mn-cs"/>
      </a:defRPr>
    </a:lvl5pPr>
    <a:lvl6pPr marL="2286000" algn="l" defTabSz="914400" rtl="0" eaLnBrk="1" latinLnBrk="0" hangingPunct="1">
      <a:defRPr kumimoji="1" sz="2800" kern="1200">
        <a:solidFill>
          <a:schemeClr val="tx1"/>
        </a:solidFill>
        <a:latin typeface="Arial" charset="0"/>
        <a:ea typeface="新細明體" pitchFamily="18" charset="-120"/>
        <a:cs typeface="+mn-cs"/>
      </a:defRPr>
    </a:lvl6pPr>
    <a:lvl7pPr marL="2743200" algn="l" defTabSz="914400" rtl="0" eaLnBrk="1" latinLnBrk="0" hangingPunct="1">
      <a:defRPr kumimoji="1" sz="2800" kern="1200">
        <a:solidFill>
          <a:schemeClr val="tx1"/>
        </a:solidFill>
        <a:latin typeface="Arial" charset="0"/>
        <a:ea typeface="新細明體" pitchFamily="18" charset="-120"/>
        <a:cs typeface="+mn-cs"/>
      </a:defRPr>
    </a:lvl7pPr>
    <a:lvl8pPr marL="3200400" algn="l" defTabSz="914400" rtl="0" eaLnBrk="1" latinLnBrk="0" hangingPunct="1">
      <a:defRPr kumimoji="1" sz="2800" kern="1200">
        <a:solidFill>
          <a:schemeClr val="tx1"/>
        </a:solidFill>
        <a:latin typeface="Arial" charset="0"/>
        <a:ea typeface="新細明體" pitchFamily="18" charset="-120"/>
        <a:cs typeface="+mn-cs"/>
      </a:defRPr>
    </a:lvl8pPr>
    <a:lvl9pPr marL="3657600" algn="l" defTabSz="914400" rtl="0" eaLnBrk="1" latinLnBrk="0" hangingPunct="1">
      <a:defRPr kumimoji="1" sz="2800"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9999"/>
    <a:srgbClr val="C44F00"/>
    <a:srgbClr val="FF0066"/>
    <a:srgbClr val="0344B9"/>
    <a:srgbClr val="008000"/>
    <a:srgbClr val="CC0000"/>
    <a:srgbClr val="3366FF"/>
    <a:srgbClr val="0079A4"/>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859" autoAdjust="0"/>
  </p:normalViewPr>
  <p:slideViewPr>
    <p:cSldViewPr>
      <p:cViewPr>
        <p:scale>
          <a:sx n="40" d="100"/>
          <a:sy n="40" d="100"/>
        </p:scale>
        <p:origin x="-1478" y="-22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16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08FFB3-726B-463E-9C45-8C74FD2B8089}" type="doc">
      <dgm:prSet loTypeId="urn:microsoft.com/office/officeart/2005/8/layout/process1" loCatId="process" qsTypeId="urn:microsoft.com/office/officeart/2005/8/quickstyle/3d1" qsCatId="3D" csTypeId="urn:microsoft.com/office/officeart/2005/8/colors/colorful5" csCatId="colorful" phldr="1"/>
      <dgm:spPr/>
      <dgm:t>
        <a:bodyPr/>
        <a:lstStyle/>
        <a:p>
          <a:endParaRPr lang="zh-TW" altLang="en-US"/>
        </a:p>
      </dgm:t>
    </dgm:pt>
    <dgm:pt modelId="{A536F086-4A1C-4BEF-99AA-48F2ECCC0BFD}">
      <dgm:prSet phldrT="[文字]" custT="1"/>
      <dgm:spPr>
        <a:xfrm>
          <a:off x="4231" y="905088"/>
          <a:ext cx="2365452" cy="3100721"/>
        </a:xfrm>
        <a:prstGeom prst="roundRect">
          <a:avLst>
            <a:gd name="adj" fmla="val 1000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zh-TW" altLang="en-US" sz="2400" b="1" dirty="0" smtClean="0">
              <a:solidFill>
                <a:sysClr val="window" lastClr="FFFFFF"/>
              </a:solidFill>
              <a:latin typeface="微軟正黑體" pitchFamily="34" charset="-120"/>
              <a:ea typeface="微軟正黑體" pitchFamily="34" charset="-120"/>
              <a:cs typeface="+mn-cs"/>
            </a:rPr>
            <a:t>一年級</a:t>
          </a:r>
          <a:endParaRPr lang="zh-TW" altLang="en-US" sz="2400" dirty="0">
            <a:solidFill>
              <a:sysClr val="window" lastClr="FFFFFF"/>
            </a:solidFill>
            <a:latin typeface="Calibri"/>
            <a:ea typeface="新細明體"/>
            <a:cs typeface="+mn-cs"/>
          </a:endParaRPr>
        </a:p>
      </dgm:t>
    </dgm:pt>
    <dgm:pt modelId="{8D8EB5BB-C55F-41BC-9FA5-3B4DC764BCC8}" type="parTrans" cxnId="{D8AE0A42-9AC3-40C7-ACF9-F3BE857B59A3}">
      <dgm:prSet/>
      <dgm:spPr/>
      <dgm:t>
        <a:bodyPr/>
        <a:lstStyle/>
        <a:p>
          <a:endParaRPr lang="zh-TW" altLang="en-US"/>
        </a:p>
      </dgm:t>
    </dgm:pt>
    <dgm:pt modelId="{94C5B537-4018-42C7-A01B-24805943CF11}" type="sibTrans" cxnId="{D8AE0A42-9AC3-40C7-ACF9-F3BE857B59A3}">
      <dgm:prSet/>
      <dgm:spPr>
        <a:xfrm>
          <a:off x="2579802" y="2194901"/>
          <a:ext cx="445451" cy="521094"/>
        </a:xfrm>
        <a:prstGeom prst="rightArrow">
          <a:avLst>
            <a:gd name="adj1" fmla="val 60000"/>
            <a:gd name="adj2" fmla="val 5000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gm:spPr>
      <dgm:t>
        <a:bodyPr/>
        <a:lstStyle/>
        <a:p>
          <a:endParaRPr lang="zh-TW" altLang="en-US">
            <a:solidFill>
              <a:sysClr val="window" lastClr="FFFFFF"/>
            </a:solidFill>
            <a:latin typeface="Calibri" panose="020F0502020204030204"/>
            <a:ea typeface="新細明體"/>
            <a:cs typeface="+mn-cs"/>
          </a:endParaRPr>
        </a:p>
      </dgm:t>
    </dgm:pt>
    <dgm:pt modelId="{342C2D4C-86B2-4E3F-A2AB-088072B2443D}">
      <dgm:prSet phldrT="[文字]" custT="1"/>
      <dgm:spPr>
        <a:xfrm>
          <a:off x="4231" y="905088"/>
          <a:ext cx="2365452" cy="3100721"/>
        </a:xfrm>
        <a:prstGeom prst="roundRect">
          <a:avLst>
            <a:gd name="adj" fmla="val 1000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1800" b="1" dirty="0" smtClean="0">
              <a:solidFill>
                <a:sysClr val="window" lastClr="FFFFFF"/>
              </a:solidFill>
              <a:latin typeface="微軟正黑體" pitchFamily="34" charset="-120"/>
              <a:ea typeface="微軟正黑體" pitchFamily="34" charset="-120"/>
              <a:cs typeface="+mn-cs"/>
            </a:rPr>
            <a:t>會計人工 丙級</a:t>
          </a:r>
          <a:endParaRPr lang="zh-TW" altLang="en-US" sz="1800" b="1" dirty="0">
            <a:solidFill>
              <a:sysClr val="window" lastClr="FFFFFF"/>
            </a:solidFill>
            <a:latin typeface="Calibri"/>
            <a:ea typeface="新細明體"/>
            <a:cs typeface="+mn-cs"/>
          </a:endParaRPr>
        </a:p>
      </dgm:t>
    </dgm:pt>
    <dgm:pt modelId="{19815E5B-78F9-411A-834F-601649A6F850}" type="parTrans" cxnId="{AFE75DBE-68C1-4C50-9655-A4C2E5C0F3EC}">
      <dgm:prSet/>
      <dgm:spPr/>
      <dgm:t>
        <a:bodyPr/>
        <a:lstStyle/>
        <a:p>
          <a:endParaRPr lang="zh-TW" altLang="en-US"/>
        </a:p>
      </dgm:t>
    </dgm:pt>
    <dgm:pt modelId="{54C06E66-C09A-4BEE-85F3-BE0E93B01AAE}" type="sibTrans" cxnId="{AFE75DBE-68C1-4C50-9655-A4C2E5C0F3EC}">
      <dgm:prSet/>
      <dgm:spPr/>
      <dgm:t>
        <a:bodyPr/>
        <a:lstStyle/>
        <a:p>
          <a:endParaRPr lang="zh-TW" altLang="en-US"/>
        </a:p>
      </dgm:t>
    </dgm:pt>
    <dgm:pt modelId="{06966226-8C45-4D94-8204-533694906197}">
      <dgm:prSet phldrT="[文字]" custT="1"/>
      <dgm:spPr>
        <a:xfrm>
          <a:off x="3210158" y="905088"/>
          <a:ext cx="2442776" cy="3100721"/>
        </a:xfrm>
        <a:prstGeom prst="roundRect">
          <a:avLst>
            <a:gd name="adj" fmla="val 10000"/>
          </a:avLst>
        </a:prstGeom>
        <a:gradFill rotWithShape="0">
          <a:gsLst>
            <a:gs pos="0">
              <a:srgbClr val="4472C4">
                <a:hueOff val="-3676673"/>
                <a:satOff val="-5114"/>
                <a:lumOff val="-1961"/>
                <a:alphaOff val="0"/>
                <a:satMod val="103000"/>
                <a:lumMod val="102000"/>
                <a:tint val="94000"/>
              </a:srgbClr>
            </a:gs>
            <a:gs pos="50000">
              <a:srgbClr val="4472C4">
                <a:hueOff val="-3676673"/>
                <a:satOff val="-5114"/>
                <a:lumOff val="-1961"/>
                <a:alphaOff val="0"/>
                <a:satMod val="110000"/>
                <a:lumMod val="100000"/>
                <a:shade val="100000"/>
              </a:srgbClr>
            </a:gs>
            <a:gs pos="100000">
              <a:srgbClr val="4472C4">
                <a:hueOff val="-3676673"/>
                <a:satOff val="-5114"/>
                <a:lumOff val="-1961"/>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defTabSz="1066800">
            <a:lnSpc>
              <a:spcPct val="90000"/>
            </a:lnSpc>
            <a:spcBef>
              <a:spcPct val="0"/>
            </a:spcBef>
            <a:spcAft>
              <a:spcPct val="35000"/>
            </a:spcAft>
          </a:pPr>
          <a:r>
            <a:rPr lang="zh-TW" altLang="en-US" sz="2400" b="1" smtClean="0">
              <a:solidFill>
                <a:sysClr val="window" lastClr="FFFFFF"/>
              </a:solidFill>
              <a:latin typeface="微軟正黑體" pitchFamily="34" charset="-120"/>
              <a:ea typeface="微軟正黑體" pitchFamily="34" charset="-120"/>
              <a:cs typeface="+mn-cs"/>
            </a:rPr>
            <a:t>二年級</a:t>
          </a:r>
          <a:endParaRPr lang="zh-TW" altLang="en-US" sz="2400" dirty="0">
            <a:solidFill>
              <a:sysClr val="window" lastClr="FFFFFF"/>
            </a:solidFill>
            <a:latin typeface="Calibri"/>
            <a:ea typeface="新細明體"/>
            <a:cs typeface="+mn-cs"/>
          </a:endParaRPr>
        </a:p>
      </dgm:t>
    </dgm:pt>
    <dgm:pt modelId="{DBEAAF5E-62C8-4A28-A1AC-9CADBF46FA54}" type="parTrans" cxnId="{72A3BF4E-066A-43E6-9227-C0B7D2B26137}">
      <dgm:prSet/>
      <dgm:spPr/>
      <dgm:t>
        <a:bodyPr/>
        <a:lstStyle/>
        <a:p>
          <a:endParaRPr lang="zh-TW" altLang="en-US"/>
        </a:p>
      </dgm:t>
    </dgm:pt>
    <dgm:pt modelId="{96E64651-57BC-4BC5-981D-EBA958FFC904}" type="sibTrans" cxnId="{72A3BF4E-066A-43E6-9227-C0B7D2B26137}">
      <dgm:prSet/>
      <dgm:spPr>
        <a:xfrm>
          <a:off x="5863053" y="2194901"/>
          <a:ext cx="445451" cy="521094"/>
        </a:xfrm>
        <a:prstGeom prst="rightArrow">
          <a:avLst>
            <a:gd name="adj1" fmla="val 60000"/>
            <a:gd name="adj2" fmla="val 50000"/>
          </a:avLst>
        </a:prstGeom>
        <a:gradFill rotWithShape="0">
          <a:gsLst>
            <a:gs pos="0">
              <a:srgbClr val="4472C4">
                <a:hueOff val="-7353345"/>
                <a:satOff val="-10228"/>
                <a:lumOff val="-3922"/>
                <a:alphaOff val="0"/>
                <a:satMod val="103000"/>
                <a:lumMod val="102000"/>
                <a:tint val="94000"/>
              </a:srgbClr>
            </a:gs>
            <a:gs pos="50000">
              <a:srgbClr val="4472C4">
                <a:hueOff val="-7353345"/>
                <a:satOff val="-10228"/>
                <a:lumOff val="-3922"/>
                <a:alphaOff val="0"/>
                <a:satMod val="110000"/>
                <a:lumMod val="100000"/>
                <a:shade val="100000"/>
              </a:srgbClr>
            </a:gs>
            <a:gs pos="100000">
              <a:srgbClr val="4472C4">
                <a:hueOff val="-7353345"/>
                <a:satOff val="-10228"/>
                <a:lumOff val="-3922"/>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gm:spPr>
      <dgm:t>
        <a:bodyPr/>
        <a:lstStyle/>
        <a:p>
          <a:endParaRPr lang="zh-TW" altLang="en-US">
            <a:solidFill>
              <a:sysClr val="window" lastClr="FFFFFF"/>
            </a:solidFill>
            <a:latin typeface="Calibri" panose="020F0502020204030204"/>
            <a:ea typeface="新細明體"/>
            <a:cs typeface="+mn-cs"/>
          </a:endParaRPr>
        </a:p>
      </dgm:t>
    </dgm:pt>
    <dgm:pt modelId="{87A84769-9971-4B30-81D3-A9AA3A4A735A}">
      <dgm:prSet phldrT="[文字]" custT="1"/>
      <dgm:spPr>
        <a:xfrm>
          <a:off x="6493409" y="905088"/>
          <a:ext cx="2125854" cy="3100721"/>
        </a:xfrm>
        <a:prstGeom prst="roundRect">
          <a:avLst>
            <a:gd name="adj" fmla="val 10000"/>
          </a:avLst>
        </a:prstGeom>
        <a:gradFill rotWithShape="0">
          <a:gsLst>
            <a:gs pos="0">
              <a:srgbClr val="4472C4">
                <a:hueOff val="-7353345"/>
                <a:satOff val="-10228"/>
                <a:lumOff val="-3922"/>
                <a:alphaOff val="0"/>
                <a:satMod val="103000"/>
                <a:lumMod val="102000"/>
                <a:tint val="94000"/>
              </a:srgbClr>
            </a:gs>
            <a:gs pos="50000">
              <a:srgbClr val="4472C4">
                <a:hueOff val="-7353345"/>
                <a:satOff val="-10228"/>
                <a:lumOff val="-3922"/>
                <a:alphaOff val="0"/>
                <a:satMod val="110000"/>
                <a:lumMod val="100000"/>
                <a:shade val="100000"/>
              </a:srgbClr>
            </a:gs>
            <a:gs pos="100000">
              <a:srgbClr val="4472C4">
                <a:hueOff val="-7353345"/>
                <a:satOff val="-10228"/>
                <a:lumOff val="-3922"/>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zh-TW" altLang="en-US" sz="2400" b="1" smtClean="0">
              <a:solidFill>
                <a:sysClr val="window" lastClr="FFFFFF"/>
              </a:solidFill>
              <a:latin typeface="微軟正黑體" pitchFamily="34" charset="-120"/>
              <a:ea typeface="微軟正黑體" pitchFamily="34" charset="-120"/>
              <a:cs typeface="+mn-cs"/>
            </a:rPr>
            <a:t>三年級</a:t>
          </a:r>
          <a:endParaRPr lang="zh-TW" altLang="en-US" sz="2400" dirty="0">
            <a:solidFill>
              <a:sysClr val="window" lastClr="FFFFFF"/>
            </a:solidFill>
            <a:latin typeface="Calibri"/>
            <a:ea typeface="新細明體"/>
            <a:cs typeface="+mn-cs"/>
          </a:endParaRPr>
        </a:p>
      </dgm:t>
    </dgm:pt>
    <dgm:pt modelId="{02C3F8D0-BDBB-437C-95CA-24769F5DEA30}" type="parTrans" cxnId="{431683D8-444E-440E-9721-C889E439CB12}">
      <dgm:prSet/>
      <dgm:spPr/>
      <dgm:t>
        <a:bodyPr/>
        <a:lstStyle/>
        <a:p>
          <a:endParaRPr lang="zh-TW" altLang="en-US"/>
        </a:p>
      </dgm:t>
    </dgm:pt>
    <dgm:pt modelId="{850C0782-92E8-4A1D-8813-19813E3C3AEF}" type="sibTrans" cxnId="{431683D8-444E-440E-9721-C889E439CB12}">
      <dgm:prSet/>
      <dgm:spPr/>
      <dgm:t>
        <a:bodyPr/>
        <a:lstStyle/>
        <a:p>
          <a:endParaRPr lang="zh-TW" altLang="en-US"/>
        </a:p>
      </dgm:t>
    </dgm:pt>
    <dgm:pt modelId="{A9481C00-AE2F-4B9C-967A-D4E3C5F4007A}">
      <dgm:prSet phldrT="[文字]" custT="1"/>
      <dgm:spPr>
        <a:xfrm>
          <a:off x="6493409" y="905088"/>
          <a:ext cx="2125854" cy="3100721"/>
        </a:xfrm>
        <a:prstGeom prst="roundRect">
          <a:avLst>
            <a:gd name="adj" fmla="val 10000"/>
          </a:avLst>
        </a:prstGeom>
        <a:gradFill rotWithShape="0">
          <a:gsLst>
            <a:gs pos="0">
              <a:srgbClr val="4472C4">
                <a:hueOff val="-7353345"/>
                <a:satOff val="-10228"/>
                <a:lumOff val="-3922"/>
                <a:alphaOff val="0"/>
                <a:satMod val="103000"/>
                <a:lumMod val="102000"/>
                <a:tint val="94000"/>
              </a:srgbClr>
            </a:gs>
            <a:gs pos="50000">
              <a:srgbClr val="4472C4">
                <a:hueOff val="-7353345"/>
                <a:satOff val="-10228"/>
                <a:lumOff val="-3922"/>
                <a:alphaOff val="0"/>
                <a:satMod val="110000"/>
                <a:lumMod val="100000"/>
                <a:shade val="100000"/>
              </a:srgbClr>
            </a:gs>
            <a:gs pos="100000">
              <a:srgbClr val="4472C4">
                <a:hueOff val="-7353345"/>
                <a:satOff val="-10228"/>
                <a:lumOff val="-3922"/>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zh-TW" altLang="en-US" sz="1800" b="1" dirty="0" smtClean="0">
              <a:solidFill>
                <a:sysClr val="window" lastClr="FFFFFF"/>
              </a:solidFill>
              <a:latin typeface="微軟正黑體" pitchFamily="34" charset="-120"/>
              <a:ea typeface="微軟正黑體" pitchFamily="34" charset="-120"/>
              <a:cs typeface="+mn-cs"/>
            </a:rPr>
            <a:t>會計資訊乙級</a:t>
          </a:r>
          <a:endParaRPr lang="zh-TW" altLang="en-US" sz="1800" dirty="0">
            <a:solidFill>
              <a:sysClr val="window" lastClr="FFFFFF"/>
            </a:solidFill>
            <a:latin typeface="Calibri"/>
            <a:ea typeface="新細明體"/>
            <a:cs typeface="+mn-cs"/>
          </a:endParaRPr>
        </a:p>
      </dgm:t>
    </dgm:pt>
    <dgm:pt modelId="{28CAD7AB-7DDB-4F9A-B18A-8BC64FF8D6BB}" type="parTrans" cxnId="{85900361-D857-4596-A115-A78BBBF38452}">
      <dgm:prSet/>
      <dgm:spPr/>
      <dgm:t>
        <a:bodyPr/>
        <a:lstStyle/>
        <a:p>
          <a:endParaRPr lang="zh-TW" altLang="en-US"/>
        </a:p>
      </dgm:t>
    </dgm:pt>
    <dgm:pt modelId="{F4077274-718E-41C4-8689-408D90489F6F}" type="sibTrans" cxnId="{85900361-D857-4596-A115-A78BBBF38452}">
      <dgm:prSet/>
      <dgm:spPr/>
      <dgm:t>
        <a:bodyPr/>
        <a:lstStyle/>
        <a:p>
          <a:endParaRPr lang="zh-TW" altLang="en-US"/>
        </a:p>
      </dgm:t>
    </dgm:pt>
    <dgm:pt modelId="{0345529A-36BF-4480-9FAC-E10A3EDB8EB2}">
      <dgm:prSet custT="1"/>
      <dgm:spPr>
        <a:xfrm>
          <a:off x="3210158" y="905088"/>
          <a:ext cx="2442776" cy="3100721"/>
        </a:xfrm>
        <a:prstGeom prst="roundRect">
          <a:avLst>
            <a:gd name="adj" fmla="val 10000"/>
          </a:avLst>
        </a:prstGeom>
        <a:gradFill rotWithShape="0">
          <a:gsLst>
            <a:gs pos="0">
              <a:srgbClr val="4472C4">
                <a:hueOff val="-3676673"/>
                <a:satOff val="-5114"/>
                <a:lumOff val="-1961"/>
                <a:alphaOff val="0"/>
                <a:satMod val="103000"/>
                <a:lumMod val="102000"/>
                <a:tint val="94000"/>
              </a:srgbClr>
            </a:gs>
            <a:gs pos="50000">
              <a:srgbClr val="4472C4">
                <a:hueOff val="-3676673"/>
                <a:satOff val="-5114"/>
                <a:lumOff val="-1961"/>
                <a:alphaOff val="0"/>
                <a:satMod val="110000"/>
                <a:lumMod val="100000"/>
                <a:shade val="100000"/>
              </a:srgbClr>
            </a:gs>
            <a:gs pos="100000">
              <a:srgbClr val="4472C4">
                <a:hueOff val="-3676673"/>
                <a:satOff val="-5114"/>
                <a:lumOff val="-1961"/>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marL="177800" indent="-177800" defTabSz="800100">
            <a:lnSpc>
              <a:spcPct val="90000"/>
            </a:lnSpc>
            <a:spcBef>
              <a:spcPct val="0"/>
            </a:spcBef>
            <a:spcAft>
              <a:spcPts val="0"/>
            </a:spcAft>
            <a:buNone/>
          </a:pPr>
          <a:r>
            <a:rPr lang="en-US" altLang="zh-TW" sz="1800" b="1" dirty="0" smtClean="0">
              <a:solidFill>
                <a:sysClr val="window" lastClr="FFFFFF"/>
              </a:solidFill>
              <a:latin typeface="微軟正黑體" pitchFamily="34" charset="-120"/>
              <a:ea typeface="微軟正黑體" pitchFamily="34" charset="-120"/>
              <a:cs typeface="+mn-cs"/>
            </a:rPr>
            <a:t>TQC </a:t>
          </a:r>
          <a:r>
            <a:rPr lang="zh-TW" altLang="en-US" sz="1800" b="1" dirty="0" smtClean="0">
              <a:solidFill>
                <a:sysClr val="window" lastClr="FFFFFF"/>
              </a:solidFill>
              <a:latin typeface="微軟正黑體" pitchFamily="34" charset="-120"/>
              <a:ea typeface="微軟正黑體" pitchFamily="34" charset="-120"/>
              <a:cs typeface="+mn-cs"/>
            </a:rPr>
            <a:t>電腦會計、</a:t>
          </a:r>
          <a:r>
            <a:rPr lang="en-US" altLang="zh-TW" sz="1800" b="1" dirty="0" smtClean="0">
              <a:solidFill>
                <a:sysClr val="window" lastClr="FFFFFF"/>
              </a:solidFill>
              <a:latin typeface="微軟正黑體" pitchFamily="34" charset="-120"/>
              <a:ea typeface="微軟正黑體" pitchFamily="34" charset="-120"/>
              <a:cs typeface="+mn-cs"/>
            </a:rPr>
            <a:t>WORD</a:t>
          </a:r>
          <a:r>
            <a:rPr lang="zh-TW" altLang="en-US" sz="1800" b="1" dirty="0" smtClean="0">
              <a:solidFill>
                <a:sysClr val="window" lastClr="FFFFFF"/>
              </a:solidFill>
              <a:latin typeface="微軟正黑體" pitchFamily="34" charset="-120"/>
              <a:ea typeface="微軟正黑體" pitchFamily="34" charset="-120"/>
              <a:cs typeface="+mn-cs"/>
            </a:rPr>
            <a:t>、</a:t>
          </a:r>
          <a:r>
            <a:rPr lang="en-US" altLang="zh-TW" sz="1800" b="1" dirty="0" smtClean="0">
              <a:solidFill>
                <a:sysClr val="window" lastClr="FFFFFF"/>
              </a:solidFill>
              <a:latin typeface="微軟正黑體" pitchFamily="34" charset="-120"/>
              <a:ea typeface="微軟正黑體" pitchFamily="34" charset="-120"/>
              <a:cs typeface="+mn-cs"/>
            </a:rPr>
            <a:t>EXCEL</a:t>
          </a:r>
          <a:endParaRPr lang="zh-TW" altLang="en-US" sz="1800" b="1" dirty="0">
            <a:solidFill>
              <a:sysClr val="window" lastClr="FFFFFF"/>
            </a:solidFill>
            <a:latin typeface="微軟正黑體" pitchFamily="34" charset="-120"/>
            <a:ea typeface="微軟正黑體" pitchFamily="34" charset="-120"/>
            <a:cs typeface="+mn-cs"/>
          </a:endParaRPr>
        </a:p>
      </dgm:t>
    </dgm:pt>
    <dgm:pt modelId="{85C0241E-F262-41C0-9ED7-1A663EF660CD}" type="parTrans" cxnId="{F7BF1D8B-568E-4F77-95E8-C7A41EEB4127}">
      <dgm:prSet/>
      <dgm:spPr/>
      <dgm:t>
        <a:bodyPr/>
        <a:lstStyle/>
        <a:p>
          <a:endParaRPr lang="zh-TW" altLang="en-US"/>
        </a:p>
      </dgm:t>
    </dgm:pt>
    <dgm:pt modelId="{1AC81F29-5B6E-402A-9DED-EA6B25EC16CB}" type="sibTrans" cxnId="{F7BF1D8B-568E-4F77-95E8-C7A41EEB4127}">
      <dgm:prSet/>
      <dgm:spPr/>
      <dgm:t>
        <a:bodyPr/>
        <a:lstStyle/>
        <a:p>
          <a:endParaRPr lang="zh-TW" altLang="en-US"/>
        </a:p>
      </dgm:t>
    </dgm:pt>
    <dgm:pt modelId="{4218B2E7-E27B-4BF5-B7CF-FAA75D27E2BD}">
      <dgm:prSet custT="1"/>
      <dgm:spPr>
        <a:xfrm>
          <a:off x="6493409" y="905088"/>
          <a:ext cx="2125854" cy="3100721"/>
        </a:xfrm>
        <a:prstGeom prst="roundRect">
          <a:avLst>
            <a:gd name="adj" fmla="val 10000"/>
          </a:avLst>
        </a:prstGeom>
        <a:gradFill rotWithShape="0">
          <a:gsLst>
            <a:gs pos="0">
              <a:srgbClr val="4472C4">
                <a:hueOff val="-7353345"/>
                <a:satOff val="-10228"/>
                <a:lumOff val="-3922"/>
                <a:alphaOff val="0"/>
                <a:satMod val="103000"/>
                <a:lumMod val="102000"/>
                <a:tint val="94000"/>
              </a:srgbClr>
            </a:gs>
            <a:gs pos="50000">
              <a:srgbClr val="4472C4">
                <a:hueOff val="-7353345"/>
                <a:satOff val="-10228"/>
                <a:lumOff val="-3922"/>
                <a:alphaOff val="0"/>
                <a:satMod val="110000"/>
                <a:lumMod val="100000"/>
                <a:shade val="100000"/>
              </a:srgbClr>
            </a:gs>
            <a:gs pos="100000">
              <a:srgbClr val="4472C4">
                <a:hueOff val="-7353345"/>
                <a:satOff val="-10228"/>
                <a:lumOff val="-3922"/>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zh-TW" altLang="en-US" sz="1800" b="1" dirty="0" smtClean="0">
              <a:solidFill>
                <a:sysClr val="window" lastClr="FFFFFF"/>
              </a:solidFill>
              <a:latin typeface="微軟正黑體" pitchFamily="34" charset="-120"/>
              <a:ea typeface="微軟正黑體" pitchFamily="34" charset="-120"/>
              <a:cs typeface="+mn-cs"/>
            </a:rPr>
            <a:t>升學考試</a:t>
          </a:r>
          <a:endParaRPr lang="zh-TW" altLang="en-US" sz="1800" b="1" dirty="0">
            <a:solidFill>
              <a:sysClr val="window" lastClr="FFFFFF"/>
            </a:solidFill>
            <a:latin typeface="微軟正黑體" pitchFamily="34" charset="-120"/>
            <a:ea typeface="微軟正黑體" pitchFamily="34" charset="-120"/>
            <a:cs typeface="+mn-cs"/>
          </a:endParaRPr>
        </a:p>
      </dgm:t>
    </dgm:pt>
    <dgm:pt modelId="{0C94E7B7-26E5-4ED5-B315-34DC86BD1B35}" type="parTrans" cxnId="{CF574251-7046-43B9-AD94-73BC4A0F6C36}">
      <dgm:prSet/>
      <dgm:spPr/>
      <dgm:t>
        <a:bodyPr/>
        <a:lstStyle/>
        <a:p>
          <a:endParaRPr lang="zh-TW" altLang="en-US"/>
        </a:p>
      </dgm:t>
    </dgm:pt>
    <dgm:pt modelId="{02EADD6F-D2E5-4CE9-A8EF-6645E3A41C46}" type="sibTrans" cxnId="{CF574251-7046-43B9-AD94-73BC4A0F6C36}">
      <dgm:prSet/>
      <dgm:spPr/>
      <dgm:t>
        <a:bodyPr/>
        <a:lstStyle/>
        <a:p>
          <a:endParaRPr lang="zh-TW" altLang="en-US"/>
        </a:p>
      </dgm:t>
    </dgm:pt>
    <dgm:pt modelId="{ADECEEDA-A95A-4B1C-B69D-41DFB45C780E}">
      <dgm:prSet phldrT="[文字]" custT="1"/>
      <dgm:spPr>
        <a:xfrm>
          <a:off x="3210158" y="905088"/>
          <a:ext cx="2442776" cy="3100721"/>
        </a:xfrm>
        <a:prstGeom prst="roundRect">
          <a:avLst>
            <a:gd name="adj" fmla="val 10000"/>
          </a:avLst>
        </a:prstGeom>
        <a:gradFill rotWithShape="0">
          <a:gsLst>
            <a:gs pos="0">
              <a:srgbClr val="4472C4">
                <a:hueOff val="-3676673"/>
                <a:satOff val="-5114"/>
                <a:lumOff val="-1961"/>
                <a:alphaOff val="0"/>
                <a:satMod val="103000"/>
                <a:lumMod val="102000"/>
                <a:tint val="94000"/>
              </a:srgbClr>
            </a:gs>
            <a:gs pos="50000">
              <a:srgbClr val="4472C4">
                <a:hueOff val="-3676673"/>
                <a:satOff val="-5114"/>
                <a:lumOff val="-1961"/>
                <a:alphaOff val="0"/>
                <a:satMod val="110000"/>
                <a:lumMod val="100000"/>
                <a:shade val="100000"/>
              </a:srgbClr>
            </a:gs>
            <a:gs pos="100000">
              <a:srgbClr val="4472C4">
                <a:hueOff val="-3676673"/>
                <a:satOff val="-5114"/>
                <a:lumOff val="-1961"/>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marL="177800" indent="-177800" defTabSz="800100">
            <a:lnSpc>
              <a:spcPct val="90000"/>
            </a:lnSpc>
            <a:spcBef>
              <a:spcPct val="0"/>
            </a:spcBef>
            <a:spcAft>
              <a:spcPts val="0"/>
            </a:spcAft>
            <a:buNone/>
          </a:pPr>
          <a:r>
            <a:rPr lang="zh-TW" altLang="en-US" sz="1800" b="1" dirty="0" smtClean="0">
              <a:solidFill>
                <a:sysClr val="window" lastClr="FFFFFF"/>
              </a:solidFill>
              <a:latin typeface="微軟正黑體" pitchFamily="34" charset="-120"/>
              <a:ea typeface="微軟正黑體" pitchFamily="34" charset="-120"/>
              <a:cs typeface="+mn-cs"/>
            </a:rPr>
            <a:t>會計資訊丙級</a:t>
          </a:r>
          <a:endParaRPr lang="zh-TW" altLang="en-US" sz="1800" dirty="0">
            <a:solidFill>
              <a:sysClr val="window" lastClr="FFFFFF"/>
            </a:solidFill>
            <a:latin typeface="Calibri"/>
            <a:ea typeface="新細明體"/>
            <a:cs typeface="+mn-cs"/>
          </a:endParaRPr>
        </a:p>
      </dgm:t>
    </dgm:pt>
    <dgm:pt modelId="{2D8E79AA-7081-4D98-8E5F-BC0F5D2BD76D}" type="parTrans" cxnId="{D5823898-3B03-4B6F-A412-87124C7346D2}">
      <dgm:prSet/>
      <dgm:spPr/>
      <dgm:t>
        <a:bodyPr/>
        <a:lstStyle/>
        <a:p>
          <a:endParaRPr lang="zh-TW" altLang="en-US"/>
        </a:p>
      </dgm:t>
    </dgm:pt>
    <dgm:pt modelId="{D896BA76-5B2D-49A9-8F33-74F7C381BA77}" type="sibTrans" cxnId="{D5823898-3B03-4B6F-A412-87124C7346D2}">
      <dgm:prSet/>
      <dgm:spPr/>
      <dgm:t>
        <a:bodyPr/>
        <a:lstStyle/>
        <a:p>
          <a:endParaRPr lang="zh-TW" altLang="en-US"/>
        </a:p>
      </dgm:t>
    </dgm:pt>
    <dgm:pt modelId="{269F37F1-E04A-4F65-83F3-50E2337E624E}">
      <dgm:prSet phldrT="[文字]" custT="1"/>
      <dgm:spPr>
        <a:xfrm>
          <a:off x="4231" y="905088"/>
          <a:ext cx="2365452" cy="3100721"/>
        </a:xfrm>
        <a:prstGeom prst="roundRect">
          <a:avLst>
            <a:gd name="adj" fmla="val 1000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1600" b="1" dirty="0" smtClean="0">
              <a:solidFill>
                <a:sysClr val="window" lastClr="FFFFFF"/>
              </a:solidFill>
              <a:latin typeface="微軟正黑體" pitchFamily="34" charset="-120"/>
              <a:ea typeface="微軟正黑體" pitchFamily="34" charset="-120"/>
              <a:cs typeface="+mn-cs"/>
            </a:rPr>
            <a:t>商教會英文三、四級</a:t>
          </a:r>
          <a:endParaRPr lang="zh-TW" altLang="en-US" sz="1600" b="1" dirty="0">
            <a:solidFill>
              <a:sysClr val="window" lastClr="FFFFFF"/>
            </a:solidFill>
            <a:latin typeface="Calibri"/>
            <a:ea typeface="新細明體"/>
            <a:cs typeface="+mn-cs"/>
          </a:endParaRPr>
        </a:p>
      </dgm:t>
    </dgm:pt>
    <dgm:pt modelId="{DC7F6438-D11D-4830-ACDB-EFD79DDA7FFB}" type="parTrans" cxnId="{057AB279-B4E3-4076-A525-B2ADF7F9C6F8}">
      <dgm:prSet/>
      <dgm:spPr/>
      <dgm:t>
        <a:bodyPr/>
        <a:lstStyle/>
        <a:p>
          <a:endParaRPr lang="zh-TW" altLang="en-US"/>
        </a:p>
      </dgm:t>
    </dgm:pt>
    <dgm:pt modelId="{D082758C-97A5-4CF7-B173-7D560C59F7A2}" type="sibTrans" cxnId="{057AB279-B4E3-4076-A525-B2ADF7F9C6F8}">
      <dgm:prSet/>
      <dgm:spPr/>
      <dgm:t>
        <a:bodyPr/>
        <a:lstStyle/>
        <a:p>
          <a:endParaRPr lang="zh-TW" altLang="en-US"/>
        </a:p>
      </dgm:t>
    </dgm:pt>
    <dgm:pt modelId="{5328A05A-ECD8-45C4-A7B2-2178B3A2DC15}">
      <dgm:prSet phldrT="[文字]" custT="1"/>
      <dgm:spPr>
        <a:xfrm>
          <a:off x="4231" y="905088"/>
          <a:ext cx="2365452" cy="3100721"/>
        </a:xfrm>
        <a:prstGeom prst="roundRect">
          <a:avLst>
            <a:gd name="adj" fmla="val 1000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altLang="zh-TW" sz="1800" b="1" dirty="0" smtClean="0">
              <a:solidFill>
                <a:sysClr val="window" lastClr="FFFFFF"/>
              </a:solidFill>
              <a:latin typeface="微軟正黑體" pitchFamily="34" charset="-120"/>
              <a:ea typeface="微軟正黑體" pitchFamily="34" charset="-120"/>
              <a:cs typeface="+mn-cs"/>
            </a:rPr>
            <a:t>TQC</a:t>
          </a:r>
          <a:r>
            <a:rPr lang="zh-TW" altLang="en-US" sz="1800" b="1" dirty="0" smtClean="0">
              <a:solidFill>
                <a:sysClr val="window" lastClr="FFFFFF"/>
              </a:solidFill>
              <a:latin typeface="微軟正黑體" pitchFamily="34" charset="-120"/>
              <a:ea typeface="微軟正黑體" pitchFamily="34" charset="-120"/>
              <a:cs typeface="+mn-cs"/>
            </a:rPr>
            <a:t>商業簡報</a:t>
          </a:r>
          <a:endParaRPr lang="zh-TW" altLang="en-US" sz="1800" b="1" dirty="0">
            <a:solidFill>
              <a:sysClr val="window" lastClr="FFFFFF"/>
            </a:solidFill>
            <a:latin typeface="Calibri"/>
            <a:ea typeface="新細明體"/>
            <a:cs typeface="+mn-cs"/>
          </a:endParaRPr>
        </a:p>
      </dgm:t>
    </dgm:pt>
    <dgm:pt modelId="{A5576EF5-76ED-4A5B-B6DA-E848C851D934}" type="parTrans" cxnId="{F879010D-FC8C-4871-88DD-6656B44C07DA}">
      <dgm:prSet/>
      <dgm:spPr/>
      <dgm:t>
        <a:bodyPr/>
        <a:lstStyle/>
        <a:p>
          <a:endParaRPr lang="zh-TW" altLang="en-US"/>
        </a:p>
      </dgm:t>
    </dgm:pt>
    <dgm:pt modelId="{7A1DD9DF-D364-4851-ABE7-0572E617E3C6}" type="sibTrans" cxnId="{F879010D-FC8C-4871-88DD-6656B44C07DA}">
      <dgm:prSet/>
      <dgm:spPr/>
      <dgm:t>
        <a:bodyPr/>
        <a:lstStyle/>
        <a:p>
          <a:endParaRPr lang="zh-TW" altLang="en-US"/>
        </a:p>
      </dgm:t>
    </dgm:pt>
    <dgm:pt modelId="{EADD3EA3-A176-40EC-B38B-71763F2DFEC7}">
      <dgm:prSet phldrT="[文字]" custT="1"/>
      <dgm:spPr>
        <a:xfrm>
          <a:off x="4231" y="905088"/>
          <a:ext cx="2365452" cy="3100721"/>
        </a:xfrm>
        <a:prstGeom prst="roundRect">
          <a:avLst>
            <a:gd name="adj" fmla="val 1000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1800" b="1" dirty="0" smtClean="0">
              <a:solidFill>
                <a:sysClr val="window" lastClr="FFFFFF"/>
              </a:solidFill>
              <a:latin typeface="微軟正黑體" pitchFamily="34" charset="-120"/>
              <a:ea typeface="微軟正黑體" pitchFamily="34" charset="-120"/>
              <a:cs typeface="+mn-cs"/>
            </a:rPr>
            <a:t>門市服務丙級</a:t>
          </a:r>
          <a:r>
            <a:rPr lang="en-US" altLang="zh-TW" sz="1800" b="1" dirty="0" smtClean="0">
              <a:solidFill>
                <a:sysClr val="window" lastClr="FFFFFF"/>
              </a:solidFill>
              <a:latin typeface="微軟正黑體" pitchFamily="34" charset="-120"/>
              <a:ea typeface="微軟正黑體" pitchFamily="34" charset="-120"/>
              <a:cs typeface="+mn-cs"/>
            </a:rPr>
            <a:t>(</a:t>
          </a:r>
          <a:r>
            <a:rPr lang="zh-TW" altLang="en-US" sz="1800" b="1" dirty="0" smtClean="0">
              <a:solidFill>
                <a:sysClr val="window" lastClr="FFFFFF"/>
              </a:solidFill>
              <a:latin typeface="微軟正黑體" pitchFamily="34" charset="-120"/>
              <a:ea typeface="微軟正黑體" pitchFamily="34" charset="-120"/>
              <a:cs typeface="+mn-cs"/>
            </a:rPr>
            <a:t>商</a:t>
          </a:r>
          <a:r>
            <a:rPr lang="en-US" altLang="zh-TW" sz="1800" b="1" dirty="0" smtClean="0">
              <a:solidFill>
                <a:sysClr val="window" lastClr="FFFFFF"/>
              </a:solidFill>
              <a:latin typeface="微軟正黑體" pitchFamily="34" charset="-120"/>
              <a:ea typeface="微軟正黑體" pitchFamily="34" charset="-120"/>
              <a:cs typeface="+mn-cs"/>
            </a:rPr>
            <a:t>)</a:t>
          </a:r>
          <a:endParaRPr lang="zh-TW" altLang="en-US" sz="1800" b="1" dirty="0">
            <a:solidFill>
              <a:sysClr val="window" lastClr="FFFFFF"/>
            </a:solidFill>
            <a:latin typeface="Calibri"/>
            <a:ea typeface="新細明體"/>
            <a:cs typeface="+mn-cs"/>
          </a:endParaRPr>
        </a:p>
      </dgm:t>
    </dgm:pt>
    <dgm:pt modelId="{B523AEE0-9B95-4677-9E12-C8F04434E695}" type="parTrans" cxnId="{A3D3E2B0-EE0E-4B01-AA76-DCE36D8D51F8}">
      <dgm:prSet/>
      <dgm:spPr/>
      <dgm:t>
        <a:bodyPr/>
        <a:lstStyle/>
        <a:p>
          <a:endParaRPr lang="zh-TW" altLang="en-US"/>
        </a:p>
      </dgm:t>
    </dgm:pt>
    <dgm:pt modelId="{6DF4492E-05AB-4C1F-891A-93A14E7E18DB}" type="sibTrans" cxnId="{A3D3E2B0-EE0E-4B01-AA76-DCE36D8D51F8}">
      <dgm:prSet/>
      <dgm:spPr/>
      <dgm:t>
        <a:bodyPr/>
        <a:lstStyle/>
        <a:p>
          <a:endParaRPr lang="zh-TW" altLang="en-US"/>
        </a:p>
      </dgm:t>
    </dgm:pt>
    <dgm:pt modelId="{3AB9EBDA-CE02-4FAE-ADAE-266E673CA59F}">
      <dgm:prSet phldrT="[文字]" custT="1"/>
      <dgm:spPr>
        <a:xfrm>
          <a:off x="4231" y="905088"/>
          <a:ext cx="2365452" cy="3100721"/>
        </a:xfrm>
        <a:prstGeom prst="roundRect">
          <a:avLst>
            <a:gd name="adj" fmla="val 1000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1800" b="1" dirty="0" smtClean="0">
              <a:solidFill>
                <a:sysClr val="window" lastClr="FFFFFF"/>
              </a:solidFill>
              <a:latin typeface="微軟正黑體" pitchFamily="34" charset="-120"/>
              <a:ea typeface="微軟正黑體" pitchFamily="34" charset="-120"/>
              <a:cs typeface="+mn-cs"/>
            </a:rPr>
            <a:t>商教會會計三級</a:t>
          </a:r>
          <a:endParaRPr lang="zh-TW" altLang="en-US" sz="1800" b="1" dirty="0">
            <a:solidFill>
              <a:sysClr val="window" lastClr="FFFFFF"/>
            </a:solidFill>
            <a:latin typeface="Calibri"/>
            <a:ea typeface="新細明體"/>
            <a:cs typeface="+mn-cs"/>
          </a:endParaRPr>
        </a:p>
      </dgm:t>
    </dgm:pt>
    <dgm:pt modelId="{A874030F-BA09-42AA-A4F0-E80B162FABE7}" type="parTrans" cxnId="{CEDCA4C1-F4A8-4BC8-8D13-AB03D1C7503F}">
      <dgm:prSet/>
      <dgm:spPr/>
      <dgm:t>
        <a:bodyPr/>
        <a:lstStyle/>
        <a:p>
          <a:endParaRPr lang="zh-TW" altLang="en-US"/>
        </a:p>
      </dgm:t>
    </dgm:pt>
    <dgm:pt modelId="{A133C7BD-DAEB-45F3-A21A-7EFB1847815A}" type="sibTrans" cxnId="{CEDCA4C1-F4A8-4BC8-8D13-AB03D1C7503F}">
      <dgm:prSet/>
      <dgm:spPr/>
      <dgm:t>
        <a:bodyPr/>
        <a:lstStyle/>
        <a:p>
          <a:endParaRPr lang="zh-TW" altLang="en-US"/>
        </a:p>
      </dgm:t>
    </dgm:pt>
    <dgm:pt modelId="{99A98A57-7FE5-4C6E-824A-8FC55671B0A9}">
      <dgm:prSet custT="1"/>
      <dgm:spPr>
        <a:xfrm>
          <a:off x="3210158" y="905088"/>
          <a:ext cx="2442776" cy="3100721"/>
        </a:xfrm>
        <a:prstGeom prst="roundRect">
          <a:avLst>
            <a:gd name="adj" fmla="val 10000"/>
          </a:avLst>
        </a:prstGeom>
        <a:gradFill rotWithShape="0">
          <a:gsLst>
            <a:gs pos="0">
              <a:srgbClr val="4472C4">
                <a:hueOff val="-3676673"/>
                <a:satOff val="-5114"/>
                <a:lumOff val="-1961"/>
                <a:alphaOff val="0"/>
                <a:satMod val="103000"/>
                <a:lumMod val="102000"/>
                <a:tint val="94000"/>
              </a:srgbClr>
            </a:gs>
            <a:gs pos="50000">
              <a:srgbClr val="4472C4">
                <a:hueOff val="-3676673"/>
                <a:satOff val="-5114"/>
                <a:lumOff val="-1961"/>
                <a:alphaOff val="0"/>
                <a:satMod val="110000"/>
                <a:lumMod val="100000"/>
                <a:shade val="100000"/>
              </a:srgbClr>
            </a:gs>
            <a:gs pos="100000">
              <a:srgbClr val="4472C4">
                <a:hueOff val="-3676673"/>
                <a:satOff val="-5114"/>
                <a:lumOff val="-1961"/>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marL="177800" indent="-177800" defTabSz="800100">
            <a:lnSpc>
              <a:spcPct val="90000"/>
            </a:lnSpc>
            <a:spcBef>
              <a:spcPct val="0"/>
            </a:spcBef>
            <a:spcAft>
              <a:spcPts val="0"/>
            </a:spcAft>
            <a:buNone/>
          </a:pPr>
          <a:r>
            <a:rPr lang="zh-TW" altLang="en-US" sz="1600" b="1" dirty="0" smtClean="0">
              <a:solidFill>
                <a:sysClr val="window" lastClr="FFFFFF"/>
              </a:solidFill>
              <a:latin typeface="微軟正黑體" pitchFamily="34" charset="-120"/>
              <a:ea typeface="微軟正黑體" pitchFamily="34" charset="-120"/>
              <a:cs typeface="+mn-cs"/>
            </a:rPr>
            <a:t>商教會英文二、三級</a:t>
          </a:r>
          <a:endParaRPr lang="zh-TW" altLang="en-US" sz="1600" b="1" dirty="0">
            <a:solidFill>
              <a:sysClr val="window" lastClr="FFFFFF"/>
            </a:solidFill>
            <a:latin typeface="微軟正黑體" pitchFamily="34" charset="-120"/>
            <a:ea typeface="微軟正黑體" pitchFamily="34" charset="-120"/>
            <a:cs typeface="+mn-cs"/>
          </a:endParaRPr>
        </a:p>
      </dgm:t>
    </dgm:pt>
    <dgm:pt modelId="{A1B8C876-D774-4781-BC45-4C7205C9C809}" type="parTrans" cxnId="{FC4EEF94-9B16-4D34-9B5D-DE7C794F4140}">
      <dgm:prSet/>
      <dgm:spPr/>
      <dgm:t>
        <a:bodyPr/>
        <a:lstStyle/>
        <a:p>
          <a:endParaRPr lang="zh-TW" altLang="en-US"/>
        </a:p>
      </dgm:t>
    </dgm:pt>
    <dgm:pt modelId="{347ECCC4-BB6E-4B3C-B4E5-608221D47082}" type="sibTrans" cxnId="{FC4EEF94-9B16-4D34-9B5D-DE7C794F4140}">
      <dgm:prSet/>
      <dgm:spPr/>
      <dgm:t>
        <a:bodyPr/>
        <a:lstStyle/>
        <a:p>
          <a:endParaRPr lang="zh-TW" altLang="en-US"/>
        </a:p>
      </dgm:t>
    </dgm:pt>
    <dgm:pt modelId="{A96976F3-F0E3-46DA-B485-A987C66D6BD1}">
      <dgm:prSet phldrT="[文字]" custT="1"/>
      <dgm:spPr>
        <a:xfrm>
          <a:off x="6493409" y="905088"/>
          <a:ext cx="2125854" cy="3100721"/>
        </a:xfrm>
        <a:prstGeom prst="roundRect">
          <a:avLst>
            <a:gd name="adj" fmla="val 10000"/>
          </a:avLst>
        </a:prstGeom>
        <a:gradFill rotWithShape="0">
          <a:gsLst>
            <a:gs pos="0">
              <a:srgbClr val="4472C4">
                <a:hueOff val="-7353345"/>
                <a:satOff val="-10228"/>
                <a:lumOff val="-3922"/>
                <a:alphaOff val="0"/>
                <a:satMod val="103000"/>
                <a:lumMod val="102000"/>
                <a:tint val="94000"/>
              </a:srgbClr>
            </a:gs>
            <a:gs pos="50000">
              <a:srgbClr val="4472C4">
                <a:hueOff val="-7353345"/>
                <a:satOff val="-10228"/>
                <a:lumOff val="-3922"/>
                <a:alphaOff val="0"/>
                <a:satMod val="110000"/>
                <a:lumMod val="100000"/>
                <a:shade val="100000"/>
              </a:srgbClr>
            </a:gs>
            <a:gs pos="100000">
              <a:srgbClr val="4472C4">
                <a:hueOff val="-7353345"/>
                <a:satOff val="-10228"/>
                <a:lumOff val="-3922"/>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zh-TW" altLang="en-US" sz="1800" b="1" dirty="0" smtClean="0">
              <a:solidFill>
                <a:sysClr val="window" lastClr="FFFFFF"/>
              </a:solidFill>
              <a:latin typeface="微軟正黑體" pitchFamily="34" charset="-120"/>
              <a:ea typeface="微軟正黑體" pitchFamily="34" charset="-120"/>
              <a:cs typeface="+mn-cs"/>
            </a:rPr>
            <a:t>商教會會計一級</a:t>
          </a:r>
          <a:endParaRPr lang="zh-TW" altLang="en-US" sz="1800" dirty="0">
            <a:solidFill>
              <a:sysClr val="window" lastClr="FFFFFF"/>
            </a:solidFill>
            <a:latin typeface="Calibri"/>
            <a:ea typeface="新細明體"/>
            <a:cs typeface="+mn-cs"/>
          </a:endParaRPr>
        </a:p>
      </dgm:t>
    </dgm:pt>
    <dgm:pt modelId="{A91EBD9D-1958-4647-839F-40E8F0F428A2}" type="parTrans" cxnId="{4F93A30C-EECA-46D2-B379-122FD0BE7CEE}">
      <dgm:prSet/>
      <dgm:spPr/>
      <dgm:t>
        <a:bodyPr/>
        <a:lstStyle/>
        <a:p>
          <a:endParaRPr lang="zh-TW" altLang="en-US"/>
        </a:p>
      </dgm:t>
    </dgm:pt>
    <dgm:pt modelId="{BBB5A64E-BFCF-4DB5-8418-EED35A493EE5}" type="sibTrans" cxnId="{4F93A30C-EECA-46D2-B379-122FD0BE7CEE}">
      <dgm:prSet/>
      <dgm:spPr/>
      <dgm:t>
        <a:bodyPr/>
        <a:lstStyle/>
        <a:p>
          <a:endParaRPr lang="zh-TW" altLang="en-US"/>
        </a:p>
      </dgm:t>
    </dgm:pt>
    <dgm:pt modelId="{3DF48E14-D5C0-4E89-975C-888DEE172BDE}">
      <dgm:prSet phldrT="[文字]" custT="1"/>
      <dgm:spPr>
        <a:xfrm>
          <a:off x="6493409" y="905088"/>
          <a:ext cx="2125854" cy="3100721"/>
        </a:xfrm>
        <a:prstGeom prst="roundRect">
          <a:avLst>
            <a:gd name="adj" fmla="val 10000"/>
          </a:avLst>
        </a:prstGeom>
        <a:gradFill rotWithShape="0">
          <a:gsLst>
            <a:gs pos="0">
              <a:srgbClr val="4472C4">
                <a:hueOff val="-7353345"/>
                <a:satOff val="-10228"/>
                <a:lumOff val="-3922"/>
                <a:alphaOff val="0"/>
                <a:satMod val="103000"/>
                <a:lumMod val="102000"/>
                <a:tint val="94000"/>
              </a:srgbClr>
            </a:gs>
            <a:gs pos="50000">
              <a:srgbClr val="4472C4">
                <a:hueOff val="-7353345"/>
                <a:satOff val="-10228"/>
                <a:lumOff val="-3922"/>
                <a:alphaOff val="0"/>
                <a:satMod val="110000"/>
                <a:lumMod val="100000"/>
                <a:shade val="100000"/>
              </a:srgbClr>
            </a:gs>
            <a:gs pos="100000">
              <a:srgbClr val="4472C4">
                <a:hueOff val="-7353345"/>
                <a:satOff val="-10228"/>
                <a:lumOff val="-3922"/>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zh-TW" altLang="en-US" sz="1800" b="1" dirty="0" smtClean="0">
              <a:solidFill>
                <a:sysClr val="window" lastClr="FFFFFF"/>
              </a:solidFill>
              <a:latin typeface="微軟正黑體" pitchFamily="34" charset="-120"/>
              <a:ea typeface="微軟正黑體" pitchFamily="34" charset="-120"/>
              <a:cs typeface="+mn-cs"/>
            </a:rPr>
            <a:t>商教會英文一級</a:t>
          </a:r>
          <a:endParaRPr lang="zh-TW" altLang="en-US" sz="1800" dirty="0">
            <a:solidFill>
              <a:sysClr val="window" lastClr="FFFFFF"/>
            </a:solidFill>
            <a:latin typeface="Calibri"/>
            <a:ea typeface="新細明體"/>
            <a:cs typeface="+mn-cs"/>
          </a:endParaRPr>
        </a:p>
      </dgm:t>
    </dgm:pt>
    <dgm:pt modelId="{6F00843F-C9FA-4622-A217-8FB53C33D6CC}" type="parTrans" cxnId="{DF184078-1F06-4077-A563-BEF7396F2D9E}">
      <dgm:prSet/>
      <dgm:spPr/>
      <dgm:t>
        <a:bodyPr/>
        <a:lstStyle/>
        <a:p>
          <a:endParaRPr lang="zh-TW" altLang="en-US"/>
        </a:p>
      </dgm:t>
    </dgm:pt>
    <dgm:pt modelId="{56CB578E-BD80-4624-A1F4-117D105FBADA}" type="sibTrans" cxnId="{DF184078-1F06-4077-A563-BEF7396F2D9E}">
      <dgm:prSet/>
      <dgm:spPr/>
      <dgm:t>
        <a:bodyPr/>
        <a:lstStyle/>
        <a:p>
          <a:endParaRPr lang="zh-TW" altLang="en-US"/>
        </a:p>
      </dgm:t>
    </dgm:pt>
    <dgm:pt modelId="{E9478C75-2306-447E-BBE5-B8D59C5D32F5}">
      <dgm:prSet phldrT="[文字]" custT="1"/>
      <dgm:spPr>
        <a:xfrm>
          <a:off x="3210158" y="905088"/>
          <a:ext cx="2442776" cy="3100721"/>
        </a:xfrm>
        <a:prstGeom prst="roundRect">
          <a:avLst>
            <a:gd name="adj" fmla="val 10000"/>
          </a:avLst>
        </a:prstGeom>
        <a:gradFill rotWithShape="0">
          <a:gsLst>
            <a:gs pos="0">
              <a:srgbClr val="4472C4">
                <a:hueOff val="-3676673"/>
                <a:satOff val="-5114"/>
                <a:lumOff val="-1961"/>
                <a:alphaOff val="0"/>
                <a:satMod val="103000"/>
                <a:lumMod val="102000"/>
                <a:tint val="94000"/>
              </a:srgbClr>
            </a:gs>
            <a:gs pos="50000">
              <a:srgbClr val="4472C4">
                <a:hueOff val="-3676673"/>
                <a:satOff val="-5114"/>
                <a:lumOff val="-1961"/>
                <a:alphaOff val="0"/>
                <a:satMod val="110000"/>
                <a:lumMod val="100000"/>
                <a:shade val="100000"/>
              </a:srgbClr>
            </a:gs>
            <a:gs pos="100000">
              <a:srgbClr val="4472C4">
                <a:hueOff val="-3676673"/>
                <a:satOff val="-5114"/>
                <a:lumOff val="-1961"/>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marL="177800" indent="-177800" defTabSz="800100">
            <a:lnSpc>
              <a:spcPct val="90000"/>
            </a:lnSpc>
            <a:spcBef>
              <a:spcPct val="0"/>
            </a:spcBef>
            <a:spcAft>
              <a:spcPts val="0"/>
            </a:spcAft>
            <a:buNone/>
          </a:pPr>
          <a:r>
            <a:rPr lang="zh-TW" altLang="en-US" sz="1800" b="1" dirty="0" smtClean="0">
              <a:solidFill>
                <a:sysClr val="window" lastClr="FFFFFF"/>
              </a:solidFill>
              <a:latin typeface="微軟正黑體" pitchFamily="34" charset="-120"/>
              <a:ea typeface="微軟正黑體" pitchFamily="34" charset="-120"/>
              <a:cs typeface="+mn-cs"/>
            </a:rPr>
            <a:t>商教會會計二級</a:t>
          </a:r>
          <a:endParaRPr lang="zh-TW" altLang="en-US" sz="1800" dirty="0">
            <a:solidFill>
              <a:sysClr val="window" lastClr="FFFFFF"/>
            </a:solidFill>
            <a:latin typeface="Calibri"/>
            <a:ea typeface="新細明體"/>
            <a:cs typeface="+mn-cs"/>
          </a:endParaRPr>
        </a:p>
      </dgm:t>
    </dgm:pt>
    <dgm:pt modelId="{7884BEE9-61DA-4A23-B82E-29410F8E2119}" type="parTrans" cxnId="{4E6F2ABE-8CE4-4781-B64C-98A320B7EE97}">
      <dgm:prSet/>
      <dgm:spPr/>
      <dgm:t>
        <a:bodyPr/>
        <a:lstStyle/>
        <a:p>
          <a:endParaRPr lang="zh-TW" altLang="en-US"/>
        </a:p>
      </dgm:t>
    </dgm:pt>
    <dgm:pt modelId="{7621878D-8741-4403-B2BD-509865ABFC8C}" type="sibTrans" cxnId="{4E6F2ABE-8CE4-4781-B64C-98A320B7EE97}">
      <dgm:prSet/>
      <dgm:spPr/>
      <dgm:t>
        <a:bodyPr/>
        <a:lstStyle/>
        <a:p>
          <a:endParaRPr lang="zh-TW" altLang="en-US"/>
        </a:p>
      </dgm:t>
    </dgm:pt>
    <dgm:pt modelId="{7AC44F23-5E2A-4D63-8192-8A5EA08F684F}">
      <dgm:prSet phldrT="[文字]" custT="1"/>
      <dgm:spPr>
        <a:xfrm>
          <a:off x="3210158" y="905088"/>
          <a:ext cx="2442776" cy="3100721"/>
        </a:xfrm>
        <a:prstGeom prst="roundRect">
          <a:avLst>
            <a:gd name="adj" fmla="val 10000"/>
          </a:avLst>
        </a:prstGeom>
        <a:gradFill rotWithShape="0">
          <a:gsLst>
            <a:gs pos="0">
              <a:srgbClr val="4472C4">
                <a:hueOff val="-3676673"/>
                <a:satOff val="-5114"/>
                <a:lumOff val="-1961"/>
                <a:alphaOff val="0"/>
                <a:satMod val="103000"/>
                <a:lumMod val="102000"/>
                <a:tint val="94000"/>
              </a:srgbClr>
            </a:gs>
            <a:gs pos="50000">
              <a:srgbClr val="4472C4">
                <a:hueOff val="-3676673"/>
                <a:satOff val="-5114"/>
                <a:lumOff val="-1961"/>
                <a:alphaOff val="0"/>
                <a:satMod val="110000"/>
                <a:lumMod val="100000"/>
                <a:shade val="100000"/>
              </a:srgbClr>
            </a:gs>
            <a:gs pos="100000">
              <a:srgbClr val="4472C4">
                <a:hueOff val="-3676673"/>
                <a:satOff val="-5114"/>
                <a:lumOff val="-1961"/>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marL="177800" indent="-177800" defTabSz="800100">
            <a:lnSpc>
              <a:spcPct val="90000"/>
            </a:lnSpc>
            <a:spcBef>
              <a:spcPct val="0"/>
            </a:spcBef>
            <a:spcAft>
              <a:spcPts val="0"/>
            </a:spcAft>
            <a:buNone/>
          </a:pPr>
          <a:r>
            <a:rPr lang="zh-TW" altLang="en-US" sz="1800" b="1" dirty="0" smtClean="0">
              <a:solidFill>
                <a:sysClr val="window" lastClr="FFFFFF"/>
              </a:solidFill>
              <a:latin typeface="微軟正黑體" panose="020B0604030504040204" pitchFamily="34" charset="-120"/>
              <a:ea typeface="微軟正黑體" panose="020B0604030504040204" pitchFamily="34" charset="-120"/>
              <a:cs typeface="+mn-cs"/>
            </a:rPr>
            <a:t>國貿業務丙級</a:t>
          </a:r>
          <a:endParaRPr lang="zh-TW" altLang="en-US" sz="1800" b="1" dirty="0">
            <a:solidFill>
              <a:sysClr val="window" lastClr="FFFFFF"/>
            </a:solidFill>
            <a:latin typeface="微軟正黑體" panose="020B0604030504040204" pitchFamily="34" charset="-120"/>
            <a:ea typeface="微軟正黑體" panose="020B0604030504040204" pitchFamily="34" charset="-120"/>
            <a:cs typeface="+mn-cs"/>
          </a:endParaRPr>
        </a:p>
      </dgm:t>
    </dgm:pt>
    <dgm:pt modelId="{7419885D-8139-47DF-B0D7-D86479F8EF7C}" type="parTrans" cxnId="{62621E9E-233B-4F2D-8B4A-C8FF58A29F5E}">
      <dgm:prSet/>
      <dgm:spPr/>
      <dgm:t>
        <a:bodyPr/>
        <a:lstStyle/>
        <a:p>
          <a:endParaRPr lang="zh-TW" altLang="en-US"/>
        </a:p>
      </dgm:t>
    </dgm:pt>
    <dgm:pt modelId="{2943A0B5-05B8-4339-8C9C-B39A31366D18}" type="sibTrans" cxnId="{62621E9E-233B-4F2D-8B4A-C8FF58A29F5E}">
      <dgm:prSet/>
      <dgm:spPr/>
      <dgm:t>
        <a:bodyPr/>
        <a:lstStyle/>
        <a:p>
          <a:endParaRPr lang="zh-TW" altLang="en-US"/>
        </a:p>
      </dgm:t>
    </dgm:pt>
    <dgm:pt modelId="{2C7FF2AD-184D-4178-A098-4DF30A5F9C94}" type="pres">
      <dgm:prSet presAssocID="{1508FFB3-726B-463E-9C45-8C74FD2B8089}" presName="Name0" presStyleCnt="0">
        <dgm:presLayoutVars>
          <dgm:dir/>
          <dgm:resizeHandles val="exact"/>
        </dgm:presLayoutVars>
      </dgm:prSet>
      <dgm:spPr/>
      <dgm:t>
        <a:bodyPr/>
        <a:lstStyle/>
        <a:p>
          <a:endParaRPr lang="zh-TW" altLang="en-US"/>
        </a:p>
      </dgm:t>
    </dgm:pt>
    <dgm:pt modelId="{2E4B878B-E399-4407-B0A4-562804BFB0A6}" type="pres">
      <dgm:prSet presAssocID="{A536F086-4A1C-4BEF-99AA-48F2ECCC0BFD}" presName="node" presStyleLbl="node1" presStyleIdx="0" presStyleCnt="3" custScaleX="112577">
        <dgm:presLayoutVars>
          <dgm:bulletEnabled val="1"/>
        </dgm:presLayoutVars>
      </dgm:prSet>
      <dgm:spPr/>
      <dgm:t>
        <a:bodyPr/>
        <a:lstStyle/>
        <a:p>
          <a:endParaRPr lang="zh-TW" altLang="en-US"/>
        </a:p>
      </dgm:t>
    </dgm:pt>
    <dgm:pt modelId="{58203981-E1CF-41A7-B9FA-BC064AB2D047}" type="pres">
      <dgm:prSet presAssocID="{94C5B537-4018-42C7-A01B-24805943CF11}" presName="sibTrans" presStyleLbl="sibTrans2D1" presStyleIdx="0" presStyleCnt="2"/>
      <dgm:spPr/>
      <dgm:t>
        <a:bodyPr/>
        <a:lstStyle/>
        <a:p>
          <a:endParaRPr lang="zh-TW" altLang="en-US"/>
        </a:p>
      </dgm:t>
    </dgm:pt>
    <dgm:pt modelId="{220FD05F-ADAD-427C-9044-A095839A53C8}" type="pres">
      <dgm:prSet presAssocID="{94C5B537-4018-42C7-A01B-24805943CF11}" presName="connectorText" presStyleLbl="sibTrans2D1" presStyleIdx="0" presStyleCnt="2"/>
      <dgm:spPr/>
      <dgm:t>
        <a:bodyPr/>
        <a:lstStyle/>
        <a:p>
          <a:endParaRPr lang="zh-TW" altLang="en-US"/>
        </a:p>
      </dgm:t>
    </dgm:pt>
    <dgm:pt modelId="{23EC69EB-EF2C-4644-B092-44821283218F}" type="pres">
      <dgm:prSet presAssocID="{06966226-8C45-4D94-8204-533694906197}" presName="node" presStyleLbl="node1" presStyleIdx="1" presStyleCnt="3" custScaleX="116257">
        <dgm:presLayoutVars>
          <dgm:bulletEnabled val="1"/>
        </dgm:presLayoutVars>
      </dgm:prSet>
      <dgm:spPr/>
      <dgm:t>
        <a:bodyPr/>
        <a:lstStyle/>
        <a:p>
          <a:endParaRPr lang="zh-TW" altLang="en-US"/>
        </a:p>
      </dgm:t>
    </dgm:pt>
    <dgm:pt modelId="{E24CD8BA-9EC8-4358-A03B-17BFE128E710}" type="pres">
      <dgm:prSet presAssocID="{96E64651-57BC-4BC5-981D-EBA958FFC904}" presName="sibTrans" presStyleLbl="sibTrans2D1" presStyleIdx="1" presStyleCnt="2"/>
      <dgm:spPr/>
      <dgm:t>
        <a:bodyPr/>
        <a:lstStyle/>
        <a:p>
          <a:endParaRPr lang="zh-TW" altLang="en-US"/>
        </a:p>
      </dgm:t>
    </dgm:pt>
    <dgm:pt modelId="{502136FB-FF81-46F4-A507-B47C346FF61D}" type="pres">
      <dgm:prSet presAssocID="{96E64651-57BC-4BC5-981D-EBA958FFC904}" presName="connectorText" presStyleLbl="sibTrans2D1" presStyleIdx="1" presStyleCnt="2"/>
      <dgm:spPr/>
      <dgm:t>
        <a:bodyPr/>
        <a:lstStyle/>
        <a:p>
          <a:endParaRPr lang="zh-TW" altLang="en-US"/>
        </a:p>
      </dgm:t>
    </dgm:pt>
    <dgm:pt modelId="{7714A5D4-9A0C-41AB-9B19-33CFB9CFF927}" type="pres">
      <dgm:prSet presAssocID="{87A84769-9971-4B30-81D3-A9AA3A4A735A}" presName="node" presStyleLbl="node1" presStyleIdx="2" presStyleCnt="3" custScaleX="101174">
        <dgm:presLayoutVars>
          <dgm:bulletEnabled val="1"/>
        </dgm:presLayoutVars>
      </dgm:prSet>
      <dgm:spPr/>
      <dgm:t>
        <a:bodyPr/>
        <a:lstStyle/>
        <a:p>
          <a:endParaRPr lang="zh-TW" altLang="en-US"/>
        </a:p>
      </dgm:t>
    </dgm:pt>
  </dgm:ptLst>
  <dgm:cxnLst>
    <dgm:cxn modelId="{C256B5E9-F968-43B0-AD19-B9FFFA65DEEE}" type="presOf" srcId="{A9481C00-AE2F-4B9C-967A-D4E3C5F4007A}" destId="{7714A5D4-9A0C-41AB-9B19-33CFB9CFF927}" srcOrd="0" destOrd="1" presId="urn:microsoft.com/office/officeart/2005/8/layout/process1"/>
    <dgm:cxn modelId="{431683D8-444E-440E-9721-C889E439CB12}" srcId="{1508FFB3-726B-463E-9C45-8C74FD2B8089}" destId="{87A84769-9971-4B30-81D3-A9AA3A4A735A}" srcOrd="2" destOrd="0" parTransId="{02C3F8D0-BDBB-437C-95CA-24769F5DEA30}" sibTransId="{850C0782-92E8-4A1D-8813-19813E3C3AEF}"/>
    <dgm:cxn modelId="{0C1A98E4-79B0-4407-A1BA-EF423B7D2691}" type="presOf" srcId="{A96976F3-F0E3-46DA-B485-A987C66D6BD1}" destId="{7714A5D4-9A0C-41AB-9B19-33CFB9CFF927}" srcOrd="0" destOrd="2" presId="urn:microsoft.com/office/officeart/2005/8/layout/process1"/>
    <dgm:cxn modelId="{E65B3AA4-7797-4406-9FB6-23927A2BA013}" type="presOf" srcId="{A536F086-4A1C-4BEF-99AA-48F2ECCC0BFD}" destId="{2E4B878B-E399-4407-B0A4-562804BFB0A6}" srcOrd="0" destOrd="0" presId="urn:microsoft.com/office/officeart/2005/8/layout/process1"/>
    <dgm:cxn modelId="{FEA45A13-1EE6-49A1-B6E6-34921008C696}" type="presOf" srcId="{3DF48E14-D5C0-4E89-975C-888DEE172BDE}" destId="{7714A5D4-9A0C-41AB-9B19-33CFB9CFF927}" srcOrd="0" destOrd="3" presId="urn:microsoft.com/office/officeart/2005/8/layout/process1"/>
    <dgm:cxn modelId="{B9DB46F4-3AC5-4C17-B584-E560EED2DD28}" type="presOf" srcId="{7AC44F23-5E2A-4D63-8192-8A5EA08F684F}" destId="{23EC69EB-EF2C-4644-B092-44821283218F}" srcOrd="0" destOrd="2" presId="urn:microsoft.com/office/officeart/2005/8/layout/process1"/>
    <dgm:cxn modelId="{B8811842-B319-40F8-ADB9-3423B732C035}" type="presOf" srcId="{99A98A57-7FE5-4C6E-824A-8FC55671B0A9}" destId="{23EC69EB-EF2C-4644-B092-44821283218F}" srcOrd="0" destOrd="5" presId="urn:microsoft.com/office/officeart/2005/8/layout/process1"/>
    <dgm:cxn modelId="{318E9BA6-A216-4B88-837A-32D78E3FC1E1}" type="presOf" srcId="{96E64651-57BC-4BC5-981D-EBA958FFC904}" destId="{E24CD8BA-9EC8-4358-A03B-17BFE128E710}" srcOrd="0" destOrd="0" presId="urn:microsoft.com/office/officeart/2005/8/layout/process1"/>
    <dgm:cxn modelId="{8C463234-80B8-4945-922F-D45EFBB9C13B}" type="presOf" srcId="{96E64651-57BC-4BC5-981D-EBA958FFC904}" destId="{502136FB-FF81-46F4-A507-B47C346FF61D}" srcOrd="1" destOrd="0" presId="urn:microsoft.com/office/officeart/2005/8/layout/process1"/>
    <dgm:cxn modelId="{F7BF1D8B-568E-4F77-95E8-C7A41EEB4127}" srcId="{06966226-8C45-4D94-8204-533694906197}" destId="{0345529A-36BF-4480-9FAC-E10A3EDB8EB2}" srcOrd="3" destOrd="0" parTransId="{85C0241E-F262-41C0-9ED7-1A663EF660CD}" sibTransId="{1AC81F29-5B6E-402A-9DED-EA6B25EC16CB}"/>
    <dgm:cxn modelId="{C9CFB966-7CA2-48BA-AC30-0D17D2E1A9BD}" type="presOf" srcId="{3AB9EBDA-CE02-4FAE-ADAE-266E673CA59F}" destId="{2E4B878B-E399-4407-B0A4-562804BFB0A6}" srcOrd="0" destOrd="4" presId="urn:microsoft.com/office/officeart/2005/8/layout/process1"/>
    <dgm:cxn modelId="{A3D3E2B0-EE0E-4B01-AA76-DCE36D8D51F8}" srcId="{A536F086-4A1C-4BEF-99AA-48F2ECCC0BFD}" destId="{EADD3EA3-A176-40EC-B38B-71763F2DFEC7}" srcOrd="1" destOrd="0" parTransId="{B523AEE0-9B95-4677-9E12-C8F04434E695}" sibTransId="{6DF4492E-05AB-4C1F-891A-93A14E7E18DB}"/>
    <dgm:cxn modelId="{FB4248D5-2172-4FB1-9515-E3F94B1BF103}" type="presOf" srcId="{87A84769-9971-4B30-81D3-A9AA3A4A735A}" destId="{7714A5D4-9A0C-41AB-9B19-33CFB9CFF927}" srcOrd="0" destOrd="0" presId="urn:microsoft.com/office/officeart/2005/8/layout/process1"/>
    <dgm:cxn modelId="{99A456AD-6905-497E-829C-2E58D14D3EDD}" type="presOf" srcId="{E9478C75-2306-447E-BBE5-B8D59C5D32F5}" destId="{23EC69EB-EF2C-4644-B092-44821283218F}" srcOrd="0" destOrd="3" presId="urn:microsoft.com/office/officeart/2005/8/layout/process1"/>
    <dgm:cxn modelId="{3A2A70F6-78A4-4316-BAA6-B0FEE4BF7FB3}" type="presOf" srcId="{4218B2E7-E27B-4BF5-B7CF-FAA75D27E2BD}" destId="{7714A5D4-9A0C-41AB-9B19-33CFB9CFF927}" srcOrd="0" destOrd="4" presId="urn:microsoft.com/office/officeart/2005/8/layout/process1"/>
    <dgm:cxn modelId="{F879010D-FC8C-4871-88DD-6656B44C07DA}" srcId="{A536F086-4A1C-4BEF-99AA-48F2ECCC0BFD}" destId="{5328A05A-ECD8-45C4-A7B2-2178B3A2DC15}" srcOrd="4" destOrd="0" parTransId="{A5576EF5-76ED-4A5B-B6DA-E848C851D934}" sibTransId="{7A1DD9DF-D364-4851-ABE7-0572E617E3C6}"/>
    <dgm:cxn modelId="{4E6F2ABE-8CE4-4781-B64C-98A320B7EE97}" srcId="{06966226-8C45-4D94-8204-533694906197}" destId="{E9478C75-2306-447E-BBE5-B8D59C5D32F5}" srcOrd="2" destOrd="0" parTransId="{7884BEE9-61DA-4A23-B82E-29410F8E2119}" sibTransId="{7621878D-8741-4403-B2BD-509865ABFC8C}"/>
    <dgm:cxn modelId="{A87BE0F3-16C9-4AE6-9747-6E3EB3956DBC}" type="presOf" srcId="{06966226-8C45-4D94-8204-533694906197}" destId="{23EC69EB-EF2C-4644-B092-44821283218F}" srcOrd="0" destOrd="0" presId="urn:microsoft.com/office/officeart/2005/8/layout/process1"/>
    <dgm:cxn modelId="{B9639853-6B55-42BD-BB4E-023048F40F0D}" type="presOf" srcId="{1508FFB3-726B-463E-9C45-8C74FD2B8089}" destId="{2C7FF2AD-184D-4178-A098-4DF30A5F9C94}" srcOrd="0" destOrd="0" presId="urn:microsoft.com/office/officeart/2005/8/layout/process1"/>
    <dgm:cxn modelId="{D5823898-3B03-4B6F-A412-87124C7346D2}" srcId="{06966226-8C45-4D94-8204-533694906197}" destId="{ADECEEDA-A95A-4B1C-B69D-41DFB45C780E}" srcOrd="0" destOrd="0" parTransId="{2D8E79AA-7081-4D98-8E5F-BC0F5D2BD76D}" sibTransId="{D896BA76-5B2D-49A9-8F33-74F7C381BA77}"/>
    <dgm:cxn modelId="{62621E9E-233B-4F2D-8B4A-C8FF58A29F5E}" srcId="{06966226-8C45-4D94-8204-533694906197}" destId="{7AC44F23-5E2A-4D63-8192-8A5EA08F684F}" srcOrd="1" destOrd="0" parTransId="{7419885D-8139-47DF-B0D7-D86479F8EF7C}" sibTransId="{2943A0B5-05B8-4339-8C9C-B39A31366D18}"/>
    <dgm:cxn modelId="{5202A21E-39F7-42D9-A15A-0D116C7FB5AB}" type="presOf" srcId="{ADECEEDA-A95A-4B1C-B69D-41DFB45C780E}" destId="{23EC69EB-EF2C-4644-B092-44821283218F}" srcOrd="0" destOrd="1" presId="urn:microsoft.com/office/officeart/2005/8/layout/process1"/>
    <dgm:cxn modelId="{261A5A44-7F82-404A-9F2E-DE3542B90939}" type="presOf" srcId="{5328A05A-ECD8-45C4-A7B2-2178B3A2DC15}" destId="{2E4B878B-E399-4407-B0A4-562804BFB0A6}" srcOrd="0" destOrd="5" presId="urn:microsoft.com/office/officeart/2005/8/layout/process1"/>
    <dgm:cxn modelId="{CEDCA4C1-F4A8-4BC8-8D13-AB03D1C7503F}" srcId="{A536F086-4A1C-4BEF-99AA-48F2ECCC0BFD}" destId="{3AB9EBDA-CE02-4FAE-ADAE-266E673CA59F}" srcOrd="3" destOrd="0" parTransId="{A874030F-BA09-42AA-A4F0-E80B162FABE7}" sibTransId="{A133C7BD-DAEB-45F3-A21A-7EFB1847815A}"/>
    <dgm:cxn modelId="{DF184078-1F06-4077-A563-BEF7396F2D9E}" srcId="{87A84769-9971-4B30-81D3-A9AA3A4A735A}" destId="{3DF48E14-D5C0-4E89-975C-888DEE172BDE}" srcOrd="2" destOrd="0" parTransId="{6F00843F-C9FA-4622-A217-8FB53C33D6CC}" sibTransId="{56CB578E-BD80-4624-A1F4-117D105FBADA}"/>
    <dgm:cxn modelId="{4F93A30C-EECA-46D2-B379-122FD0BE7CEE}" srcId="{87A84769-9971-4B30-81D3-A9AA3A4A735A}" destId="{A96976F3-F0E3-46DA-B485-A987C66D6BD1}" srcOrd="1" destOrd="0" parTransId="{A91EBD9D-1958-4647-839F-40E8F0F428A2}" sibTransId="{BBB5A64E-BFCF-4DB5-8418-EED35A493EE5}"/>
    <dgm:cxn modelId="{AFE75DBE-68C1-4C50-9655-A4C2E5C0F3EC}" srcId="{A536F086-4A1C-4BEF-99AA-48F2ECCC0BFD}" destId="{342C2D4C-86B2-4E3F-A2AB-088072B2443D}" srcOrd="0" destOrd="0" parTransId="{19815E5B-78F9-411A-834F-601649A6F850}" sibTransId="{54C06E66-C09A-4BEE-85F3-BE0E93B01AAE}"/>
    <dgm:cxn modelId="{8AFD1AFC-9838-4267-A933-408A7DD8801D}" type="presOf" srcId="{342C2D4C-86B2-4E3F-A2AB-088072B2443D}" destId="{2E4B878B-E399-4407-B0A4-562804BFB0A6}" srcOrd="0" destOrd="1" presId="urn:microsoft.com/office/officeart/2005/8/layout/process1"/>
    <dgm:cxn modelId="{5E79F759-3033-42E1-92F9-D60C18884D64}" type="presOf" srcId="{0345529A-36BF-4480-9FAC-E10A3EDB8EB2}" destId="{23EC69EB-EF2C-4644-B092-44821283218F}" srcOrd="0" destOrd="4" presId="urn:microsoft.com/office/officeart/2005/8/layout/process1"/>
    <dgm:cxn modelId="{057AB279-B4E3-4076-A525-B2ADF7F9C6F8}" srcId="{A536F086-4A1C-4BEF-99AA-48F2ECCC0BFD}" destId="{269F37F1-E04A-4F65-83F3-50E2337E624E}" srcOrd="2" destOrd="0" parTransId="{DC7F6438-D11D-4830-ACDB-EFD79DDA7FFB}" sibTransId="{D082758C-97A5-4CF7-B173-7D560C59F7A2}"/>
    <dgm:cxn modelId="{D8AE0A42-9AC3-40C7-ACF9-F3BE857B59A3}" srcId="{1508FFB3-726B-463E-9C45-8C74FD2B8089}" destId="{A536F086-4A1C-4BEF-99AA-48F2ECCC0BFD}" srcOrd="0" destOrd="0" parTransId="{8D8EB5BB-C55F-41BC-9FA5-3B4DC764BCC8}" sibTransId="{94C5B537-4018-42C7-A01B-24805943CF11}"/>
    <dgm:cxn modelId="{72A3BF4E-066A-43E6-9227-C0B7D2B26137}" srcId="{1508FFB3-726B-463E-9C45-8C74FD2B8089}" destId="{06966226-8C45-4D94-8204-533694906197}" srcOrd="1" destOrd="0" parTransId="{DBEAAF5E-62C8-4A28-A1AC-9CADBF46FA54}" sibTransId="{96E64651-57BC-4BC5-981D-EBA958FFC904}"/>
    <dgm:cxn modelId="{7E3EF587-5187-476D-8609-50816AD59E81}" type="presOf" srcId="{EADD3EA3-A176-40EC-B38B-71763F2DFEC7}" destId="{2E4B878B-E399-4407-B0A4-562804BFB0A6}" srcOrd="0" destOrd="2" presId="urn:microsoft.com/office/officeart/2005/8/layout/process1"/>
    <dgm:cxn modelId="{CF574251-7046-43B9-AD94-73BC4A0F6C36}" srcId="{87A84769-9971-4B30-81D3-A9AA3A4A735A}" destId="{4218B2E7-E27B-4BF5-B7CF-FAA75D27E2BD}" srcOrd="3" destOrd="0" parTransId="{0C94E7B7-26E5-4ED5-B315-34DC86BD1B35}" sibTransId="{02EADD6F-D2E5-4CE9-A8EF-6645E3A41C46}"/>
    <dgm:cxn modelId="{35B269F7-A476-4C4C-A611-B1899BD86FD5}" type="presOf" srcId="{94C5B537-4018-42C7-A01B-24805943CF11}" destId="{58203981-E1CF-41A7-B9FA-BC064AB2D047}" srcOrd="0" destOrd="0" presId="urn:microsoft.com/office/officeart/2005/8/layout/process1"/>
    <dgm:cxn modelId="{85900361-D857-4596-A115-A78BBBF38452}" srcId="{87A84769-9971-4B30-81D3-A9AA3A4A735A}" destId="{A9481C00-AE2F-4B9C-967A-D4E3C5F4007A}" srcOrd="0" destOrd="0" parTransId="{28CAD7AB-7DDB-4F9A-B18A-8BC64FF8D6BB}" sibTransId="{F4077274-718E-41C4-8689-408D90489F6F}"/>
    <dgm:cxn modelId="{499BE006-150D-46B6-8F60-AFE661B0CA8D}" type="presOf" srcId="{269F37F1-E04A-4F65-83F3-50E2337E624E}" destId="{2E4B878B-E399-4407-B0A4-562804BFB0A6}" srcOrd="0" destOrd="3" presId="urn:microsoft.com/office/officeart/2005/8/layout/process1"/>
    <dgm:cxn modelId="{2BD3369D-DB93-4799-B3C4-5E3B75822F05}" type="presOf" srcId="{94C5B537-4018-42C7-A01B-24805943CF11}" destId="{220FD05F-ADAD-427C-9044-A095839A53C8}" srcOrd="1" destOrd="0" presId="urn:microsoft.com/office/officeart/2005/8/layout/process1"/>
    <dgm:cxn modelId="{FC4EEF94-9B16-4D34-9B5D-DE7C794F4140}" srcId="{06966226-8C45-4D94-8204-533694906197}" destId="{99A98A57-7FE5-4C6E-824A-8FC55671B0A9}" srcOrd="4" destOrd="0" parTransId="{A1B8C876-D774-4781-BC45-4C7205C9C809}" sibTransId="{347ECCC4-BB6E-4B3C-B4E5-608221D47082}"/>
    <dgm:cxn modelId="{88DF4E91-94BC-4E6B-A015-DC8637E08673}" type="presParOf" srcId="{2C7FF2AD-184D-4178-A098-4DF30A5F9C94}" destId="{2E4B878B-E399-4407-B0A4-562804BFB0A6}" srcOrd="0" destOrd="0" presId="urn:microsoft.com/office/officeart/2005/8/layout/process1"/>
    <dgm:cxn modelId="{C561DDCA-C73C-4EE1-B33A-A385D6E44D8D}" type="presParOf" srcId="{2C7FF2AD-184D-4178-A098-4DF30A5F9C94}" destId="{58203981-E1CF-41A7-B9FA-BC064AB2D047}" srcOrd="1" destOrd="0" presId="urn:microsoft.com/office/officeart/2005/8/layout/process1"/>
    <dgm:cxn modelId="{37BF6B72-3FA4-49A8-B611-E356770DB11D}" type="presParOf" srcId="{58203981-E1CF-41A7-B9FA-BC064AB2D047}" destId="{220FD05F-ADAD-427C-9044-A095839A53C8}" srcOrd="0" destOrd="0" presId="urn:microsoft.com/office/officeart/2005/8/layout/process1"/>
    <dgm:cxn modelId="{37FBA0C4-4106-44E3-82E1-008B2B7FE8A1}" type="presParOf" srcId="{2C7FF2AD-184D-4178-A098-4DF30A5F9C94}" destId="{23EC69EB-EF2C-4644-B092-44821283218F}" srcOrd="2" destOrd="0" presId="urn:microsoft.com/office/officeart/2005/8/layout/process1"/>
    <dgm:cxn modelId="{5C4A5F52-09BE-4754-A4B8-CA3F12275BDC}" type="presParOf" srcId="{2C7FF2AD-184D-4178-A098-4DF30A5F9C94}" destId="{E24CD8BA-9EC8-4358-A03B-17BFE128E710}" srcOrd="3" destOrd="0" presId="urn:microsoft.com/office/officeart/2005/8/layout/process1"/>
    <dgm:cxn modelId="{FC802B7F-7E0E-4DE5-BF1A-5F65E9E1A4DD}" type="presParOf" srcId="{E24CD8BA-9EC8-4358-A03B-17BFE128E710}" destId="{502136FB-FF81-46F4-A507-B47C346FF61D}" srcOrd="0" destOrd="0" presId="urn:microsoft.com/office/officeart/2005/8/layout/process1"/>
    <dgm:cxn modelId="{5A5C84B0-FE06-4935-867D-446E3C1F7006}" type="presParOf" srcId="{2C7FF2AD-184D-4178-A098-4DF30A5F9C94}" destId="{7714A5D4-9A0C-41AB-9B19-33CFB9CFF927}"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4A73A9-EC87-4478-832B-F2FA3A71D372}" type="doc">
      <dgm:prSet loTypeId="urn:microsoft.com/office/officeart/2005/8/layout/pyramid2" loCatId="pyramid" qsTypeId="urn:microsoft.com/office/officeart/2005/8/quickstyle/3d3" qsCatId="3D" csTypeId="urn:microsoft.com/office/officeart/2005/8/colors/accent6_4" csCatId="accent6" phldr="1"/>
      <dgm:spPr/>
      <dgm:t>
        <a:bodyPr/>
        <a:lstStyle/>
        <a:p>
          <a:endParaRPr lang="zh-TW" altLang="en-US"/>
        </a:p>
      </dgm:t>
    </dgm:pt>
    <dgm:pt modelId="{4314EE1C-95A8-4E85-B123-78B9B639D7C4}">
      <dgm:prSet custT="1"/>
      <dgm:spPr>
        <a:ln>
          <a:solidFill>
            <a:srgbClr val="FF0000"/>
          </a:solidFill>
        </a:ln>
      </dgm:spPr>
      <dgm:t>
        <a:bodyPr/>
        <a:lstStyle/>
        <a:p>
          <a:pPr algn="ctr" rtl="0">
            <a:lnSpc>
              <a:spcPct val="100000"/>
            </a:lnSpc>
          </a:pPr>
          <a:r>
            <a:rPr kumimoji="1" lang="zh-TW" sz="28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部定必修</a:t>
          </a:r>
          <a:r>
            <a:rPr kumimoji="1" lang="zh-TW" sz="2800" kern="0" baseline="0" dirty="0" smtClean="0">
              <a:latin typeface="Times New Roman" panose="02020603050405020304" pitchFamily="18" charset="0"/>
              <a:ea typeface="標楷體" panose="03000509000000000000" pitchFamily="65" charset="-120"/>
              <a:cs typeface="Times New Roman" panose="02020603050405020304" pitchFamily="18" charset="0"/>
            </a:rPr>
            <a:t>學分</a:t>
          </a:r>
          <a:r>
            <a:rPr kumimoji="1" lang="zh-TW" altLang="en-US" sz="2800" kern="0" baseline="0" dirty="0" smtClean="0">
              <a:latin typeface="Times New Roman" panose="02020603050405020304" pitchFamily="18" charset="0"/>
              <a:ea typeface="標楷體" panose="03000509000000000000" pitchFamily="65" charset="-120"/>
              <a:cs typeface="Times New Roman" panose="02020603050405020304" pitchFamily="18" charset="0"/>
            </a:rPr>
            <a:t>需</a:t>
          </a:r>
          <a:r>
            <a:rPr kumimoji="1" lang="en-US" sz="28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85%</a:t>
          </a:r>
          <a:r>
            <a:rPr kumimoji="1" lang="zh-TW" altLang="zh-TW" sz="28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及格</a:t>
          </a:r>
          <a:endParaRPr lang="zh-TW" sz="2800" kern="0" baseline="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22156F8B-FBF2-4E5C-A4F9-F7399235F3F6}" type="parTrans" cxnId="{3990899F-DF10-46EA-B695-2DA1D5986638}">
      <dgm:prSet/>
      <dgm:spPr/>
      <dgm:t>
        <a:bodyPr/>
        <a:lstStyle/>
        <a:p>
          <a:endParaRPr lang="zh-TW" altLang="en-US"/>
        </a:p>
      </dgm:t>
    </dgm:pt>
    <dgm:pt modelId="{903F68C3-DA72-4AF4-BB4C-91EFADDE908F}" type="sibTrans" cxnId="{3990899F-DF10-46EA-B695-2DA1D5986638}">
      <dgm:prSet/>
      <dgm:spPr/>
      <dgm:t>
        <a:bodyPr/>
        <a:lstStyle/>
        <a:p>
          <a:endParaRPr lang="zh-TW" altLang="en-US"/>
        </a:p>
      </dgm:t>
    </dgm:pt>
    <dgm:pt modelId="{AA1F845C-36F7-40BB-80DE-A608CE1E5514}">
      <dgm:prSet custT="1"/>
      <dgm:spPr>
        <a:ln>
          <a:solidFill>
            <a:srgbClr val="00B050"/>
          </a:solidFill>
        </a:ln>
      </dgm:spPr>
      <dgm:t>
        <a:bodyPr/>
        <a:lstStyle/>
        <a:p>
          <a:pPr rtl="0">
            <a:lnSpc>
              <a:spcPct val="100000"/>
            </a:lnSpc>
          </a:pPr>
          <a:r>
            <a:rPr kumimoji="1" lang="zh-TW"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專業</a:t>
          </a:r>
          <a:r>
            <a:rPr kumimoji="1" lang="en-US" altLang="zh-TW"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實習</a:t>
          </a:r>
          <a:r>
            <a:rPr kumimoji="1" lang="zh-TW" sz="2400" kern="0" baseline="0" dirty="0" smtClean="0">
              <a:latin typeface="Times New Roman" panose="02020603050405020304" pitchFamily="18" charset="0"/>
              <a:ea typeface="標楷體" panose="03000509000000000000" pitchFamily="65" charset="-120"/>
              <a:cs typeface="Times New Roman" panose="02020603050405020304" pitchFamily="18" charset="0"/>
            </a:rPr>
            <a:t>科目</a:t>
          </a:r>
          <a:r>
            <a:rPr kumimoji="1" lang="en-US"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60</a:t>
          </a:r>
          <a:r>
            <a:rPr kumimoji="1" lang="zh-TW"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學分及格</a:t>
          </a:r>
          <a:r>
            <a:rPr kumimoji="1" lang="zh-TW" sz="2400" kern="0" baseline="0" dirty="0" smtClean="0">
              <a:latin typeface="Times New Roman" panose="02020603050405020304" pitchFamily="18" charset="0"/>
              <a:ea typeface="標楷體" panose="03000509000000000000" pitchFamily="65" charset="-120"/>
              <a:cs typeface="Times New Roman" panose="02020603050405020304" pitchFamily="18" charset="0"/>
            </a:rPr>
            <a:t>，含</a:t>
          </a:r>
          <a:r>
            <a:rPr kumimoji="1" lang="zh-TW"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實習科目至少</a:t>
          </a:r>
          <a:r>
            <a:rPr kumimoji="1" lang="en-US"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30</a:t>
          </a:r>
          <a:r>
            <a:rPr kumimoji="1" lang="zh-TW"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學分及格</a:t>
          </a:r>
          <a:r>
            <a:rPr kumimoji="1" lang="zh-TW" sz="2400" kern="0" baseline="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sz="2400" kern="0" baseline="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42004532-4109-4608-8788-62812A64D3B8}" type="parTrans" cxnId="{08149FFC-36D4-4A92-A1AA-D09F42AA8575}">
      <dgm:prSet/>
      <dgm:spPr/>
      <dgm:t>
        <a:bodyPr/>
        <a:lstStyle/>
        <a:p>
          <a:endParaRPr lang="zh-TW" altLang="en-US"/>
        </a:p>
      </dgm:t>
    </dgm:pt>
    <dgm:pt modelId="{CA810D31-1BD6-4FBA-822C-B607D7A2CF0C}" type="sibTrans" cxnId="{08149FFC-36D4-4A92-A1AA-D09F42AA8575}">
      <dgm:prSet/>
      <dgm:spPr/>
      <dgm:t>
        <a:bodyPr/>
        <a:lstStyle/>
        <a:p>
          <a:endParaRPr lang="zh-TW" altLang="en-US"/>
        </a:p>
      </dgm:t>
    </dgm:pt>
    <dgm:pt modelId="{87385AC2-3A26-4C0E-AE0F-699276DAC8E2}">
      <dgm:prSet custT="1"/>
      <dgm:spPr>
        <a:ln>
          <a:solidFill>
            <a:srgbClr val="500050"/>
          </a:solidFill>
        </a:ln>
      </dgm:spPr>
      <dgm:t>
        <a:bodyPr/>
        <a:lstStyle/>
        <a:p>
          <a:pPr rtl="0"/>
          <a:r>
            <a:rPr kumimoji="1" lang="zh-TW" sz="3200" b="1"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畢業</a:t>
          </a:r>
          <a:r>
            <a:rPr kumimoji="1" lang="zh-TW" altLang="en-US" sz="3200" b="1"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學分數</a:t>
          </a:r>
          <a:r>
            <a:rPr kumimoji="1" lang="en-US" sz="3200" b="1"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160</a:t>
          </a:r>
          <a:r>
            <a:rPr kumimoji="1" lang="zh-TW" sz="3200" b="1"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學分</a:t>
          </a:r>
          <a:endParaRPr kumimoji="1" lang="en-US" altLang="zh-TW" sz="3200" b="1"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endParaRPr>
        </a:p>
        <a:p>
          <a:pPr rtl="0"/>
          <a:r>
            <a:rPr kumimoji="1" lang="en-US" altLang="zh-TW" sz="2400" b="1" dirty="0" smtClean="0">
              <a:solidFill>
                <a:srgbClr val="3333FF"/>
              </a:solidFill>
              <a:latin typeface="標楷體" panose="03000509000000000000" pitchFamily="65" charset="-120"/>
              <a:ea typeface="標楷體" panose="03000509000000000000" pitchFamily="65" charset="-120"/>
              <a:cs typeface="Times New Roman" panose="02020603050405020304" pitchFamily="18" charset="0"/>
            </a:rPr>
            <a:t>(</a:t>
          </a:r>
          <a:r>
            <a:rPr kumimoji="1" lang="zh-TW" altLang="en-US" sz="2400" b="1"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詳細內容請參考</a:t>
          </a:r>
          <a:r>
            <a:rPr kumimoji="1" lang="zh-TW" altLang="en-US" sz="2400" b="1"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課程手冊</a:t>
          </a:r>
          <a:r>
            <a:rPr kumimoji="1" lang="en-US" altLang="zh-TW" sz="2400" b="1" dirty="0" smtClean="0">
              <a:solidFill>
                <a:srgbClr val="3333FF"/>
              </a:solidFill>
              <a:latin typeface="標楷體" panose="03000509000000000000" pitchFamily="65" charset="-120"/>
              <a:ea typeface="標楷體" panose="03000509000000000000" pitchFamily="65" charset="-120"/>
              <a:cs typeface="Times New Roman" panose="02020603050405020304" pitchFamily="18" charset="0"/>
            </a:rPr>
            <a:t>)</a:t>
          </a:r>
          <a:endParaRPr lang="zh-TW" sz="2800" dirty="0">
            <a:solidFill>
              <a:srgbClr val="3333FF"/>
            </a:solidFill>
            <a:latin typeface="標楷體" panose="03000509000000000000" pitchFamily="65" charset="-120"/>
            <a:ea typeface="標楷體" panose="03000509000000000000" pitchFamily="65" charset="-120"/>
            <a:cs typeface="Times New Roman" panose="02020603050405020304" pitchFamily="18" charset="0"/>
          </a:endParaRPr>
        </a:p>
      </dgm:t>
    </dgm:pt>
    <dgm:pt modelId="{B07D4B00-7D95-4EF4-B718-9AF85B73F73E}" type="parTrans" cxnId="{D2F2817E-E26F-4CBD-97E7-40CC8B77DCFA}">
      <dgm:prSet/>
      <dgm:spPr/>
      <dgm:t>
        <a:bodyPr/>
        <a:lstStyle/>
        <a:p>
          <a:endParaRPr lang="zh-TW" altLang="en-US"/>
        </a:p>
      </dgm:t>
    </dgm:pt>
    <dgm:pt modelId="{168F1204-4297-4C6D-828A-52775F997500}" type="sibTrans" cxnId="{D2F2817E-E26F-4CBD-97E7-40CC8B77DCFA}">
      <dgm:prSet/>
      <dgm:spPr/>
      <dgm:t>
        <a:bodyPr/>
        <a:lstStyle/>
        <a:p>
          <a:endParaRPr lang="zh-TW" altLang="en-US"/>
        </a:p>
      </dgm:t>
    </dgm:pt>
    <dgm:pt modelId="{8DCD8D1A-040B-4B9B-8D41-A2B48ECC7423}" type="pres">
      <dgm:prSet presAssocID="{BC4A73A9-EC87-4478-832B-F2FA3A71D372}" presName="compositeShape" presStyleCnt="0">
        <dgm:presLayoutVars>
          <dgm:dir/>
          <dgm:resizeHandles/>
        </dgm:presLayoutVars>
      </dgm:prSet>
      <dgm:spPr/>
      <dgm:t>
        <a:bodyPr/>
        <a:lstStyle/>
        <a:p>
          <a:endParaRPr lang="zh-TW" altLang="en-US"/>
        </a:p>
      </dgm:t>
    </dgm:pt>
    <dgm:pt modelId="{668E096D-B87E-4F23-A3DE-C269C5B365CB}" type="pres">
      <dgm:prSet presAssocID="{BC4A73A9-EC87-4478-832B-F2FA3A71D372}" presName="pyramid" presStyleLbl="node1" presStyleIdx="0" presStyleCnt="1"/>
      <dgm:spPr/>
    </dgm:pt>
    <dgm:pt modelId="{A2DF95FC-D789-402C-A73C-C0A297E4F7D2}" type="pres">
      <dgm:prSet presAssocID="{BC4A73A9-EC87-4478-832B-F2FA3A71D372}" presName="theList" presStyleCnt="0"/>
      <dgm:spPr/>
    </dgm:pt>
    <dgm:pt modelId="{50B95D5D-C152-488A-80D8-DB79990E103F}" type="pres">
      <dgm:prSet presAssocID="{4314EE1C-95A8-4E85-B123-78B9B639D7C4}" presName="aNode" presStyleLbl="fgAcc1" presStyleIdx="0" presStyleCnt="3" custScaleX="149495" custScaleY="67712" custLinFactNeighborX="23172">
        <dgm:presLayoutVars>
          <dgm:bulletEnabled val="1"/>
        </dgm:presLayoutVars>
      </dgm:prSet>
      <dgm:spPr/>
      <dgm:t>
        <a:bodyPr/>
        <a:lstStyle/>
        <a:p>
          <a:endParaRPr lang="zh-TW" altLang="en-US"/>
        </a:p>
      </dgm:t>
    </dgm:pt>
    <dgm:pt modelId="{477928C0-7A19-47A4-A1DE-6FC46EBA2615}" type="pres">
      <dgm:prSet presAssocID="{4314EE1C-95A8-4E85-B123-78B9B639D7C4}" presName="aSpace" presStyleCnt="0"/>
      <dgm:spPr/>
    </dgm:pt>
    <dgm:pt modelId="{666FBEE9-0DEB-4A4D-8692-ABE5A5DCDBD4}" type="pres">
      <dgm:prSet presAssocID="{AA1F845C-36F7-40BB-80DE-A608CE1E5514}" presName="aNode" presStyleLbl="fgAcc1" presStyleIdx="1" presStyleCnt="3" custScaleX="148846" custScaleY="73925" custLinFactNeighborX="22293">
        <dgm:presLayoutVars>
          <dgm:bulletEnabled val="1"/>
        </dgm:presLayoutVars>
      </dgm:prSet>
      <dgm:spPr/>
      <dgm:t>
        <a:bodyPr/>
        <a:lstStyle/>
        <a:p>
          <a:endParaRPr lang="zh-TW" altLang="en-US"/>
        </a:p>
      </dgm:t>
    </dgm:pt>
    <dgm:pt modelId="{693410DE-3FB6-4928-A273-5888220508A3}" type="pres">
      <dgm:prSet presAssocID="{AA1F845C-36F7-40BB-80DE-A608CE1E5514}" presName="aSpace" presStyleCnt="0"/>
      <dgm:spPr/>
    </dgm:pt>
    <dgm:pt modelId="{3D3662F2-EDF3-4E1A-98E3-EF75F578C722}" type="pres">
      <dgm:prSet presAssocID="{87385AC2-3A26-4C0E-AE0F-699276DAC8E2}" presName="aNode" presStyleLbl="fgAcc1" presStyleIdx="2" presStyleCnt="3" custScaleX="149550" custScaleY="94578" custLinFactNeighborX="22288" custLinFactNeighborY="-17450">
        <dgm:presLayoutVars>
          <dgm:bulletEnabled val="1"/>
        </dgm:presLayoutVars>
      </dgm:prSet>
      <dgm:spPr/>
      <dgm:t>
        <a:bodyPr/>
        <a:lstStyle/>
        <a:p>
          <a:endParaRPr lang="zh-TW" altLang="en-US"/>
        </a:p>
      </dgm:t>
    </dgm:pt>
    <dgm:pt modelId="{B84B8026-27F4-494A-BD45-8534DB679143}" type="pres">
      <dgm:prSet presAssocID="{87385AC2-3A26-4C0E-AE0F-699276DAC8E2}" presName="aSpace" presStyleCnt="0"/>
      <dgm:spPr/>
    </dgm:pt>
  </dgm:ptLst>
  <dgm:cxnLst>
    <dgm:cxn modelId="{08149FFC-36D4-4A92-A1AA-D09F42AA8575}" srcId="{BC4A73A9-EC87-4478-832B-F2FA3A71D372}" destId="{AA1F845C-36F7-40BB-80DE-A608CE1E5514}" srcOrd="1" destOrd="0" parTransId="{42004532-4109-4608-8788-62812A64D3B8}" sibTransId="{CA810D31-1BD6-4FBA-822C-B607D7A2CF0C}"/>
    <dgm:cxn modelId="{8580C505-BF6F-4DAD-A7BE-5B98CBEA7DE4}" type="presOf" srcId="{87385AC2-3A26-4C0E-AE0F-699276DAC8E2}" destId="{3D3662F2-EDF3-4E1A-98E3-EF75F578C722}" srcOrd="0" destOrd="0" presId="urn:microsoft.com/office/officeart/2005/8/layout/pyramid2"/>
    <dgm:cxn modelId="{3990899F-DF10-46EA-B695-2DA1D5986638}" srcId="{BC4A73A9-EC87-4478-832B-F2FA3A71D372}" destId="{4314EE1C-95A8-4E85-B123-78B9B639D7C4}" srcOrd="0" destOrd="0" parTransId="{22156F8B-FBF2-4E5C-A4F9-F7399235F3F6}" sibTransId="{903F68C3-DA72-4AF4-BB4C-91EFADDE908F}"/>
    <dgm:cxn modelId="{6D95E903-0DF4-493C-A1D6-A27287D083EF}" type="presOf" srcId="{BC4A73A9-EC87-4478-832B-F2FA3A71D372}" destId="{8DCD8D1A-040B-4B9B-8D41-A2B48ECC7423}" srcOrd="0" destOrd="0" presId="urn:microsoft.com/office/officeart/2005/8/layout/pyramid2"/>
    <dgm:cxn modelId="{D2F2817E-E26F-4CBD-97E7-40CC8B77DCFA}" srcId="{BC4A73A9-EC87-4478-832B-F2FA3A71D372}" destId="{87385AC2-3A26-4C0E-AE0F-699276DAC8E2}" srcOrd="2" destOrd="0" parTransId="{B07D4B00-7D95-4EF4-B718-9AF85B73F73E}" sibTransId="{168F1204-4297-4C6D-828A-52775F997500}"/>
    <dgm:cxn modelId="{14A70E62-C4FF-4A1D-B18E-BE7AADA3CCFA}" type="presOf" srcId="{4314EE1C-95A8-4E85-B123-78B9B639D7C4}" destId="{50B95D5D-C152-488A-80D8-DB79990E103F}" srcOrd="0" destOrd="0" presId="urn:microsoft.com/office/officeart/2005/8/layout/pyramid2"/>
    <dgm:cxn modelId="{3807805C-41CC-4DF0-8B5E-3D81FD6B1B0A}" type="presOf" srcId="{AA1F845C-36F7-40BB-80DE-A608CE1E5514}" destId="{666FBEE9-0DEB-4A4D-8692-ABE5A5DCDBD4}" srcOrd="0" destOrd="0" presId="urn:microsoft.com/office/officeart/2005/8/layout/pyramid2"/>
    <dgm:cxn modelId="{77678478-EF45-4C6C-B1B8-917419BEE732}" type="presParOf" srcId="{8DCD8D1A-040B-4B9B-8D41-A2B48ECC7423}" destId="{668E096D-B87E-4F23-A3DE-C269C5B365CB}" srcOrd="0" destOrd="0" presId="urn:microsoft.com/office/officeart/2005/8/layout/pyramid2"/>
    <dgm:cxn modelId="{4F1AEEBD-0267-4A41-B8E0-9D1A0EE307AC}" type="presParOf" srcId="{8DCD8D1A-040B-4B9B-8D41-A2B48ECC7423}" destId="{A2DF95FC-D789-402C-A73C-C0A297E4F7D2}" srcOrd="1" destOrd="0" presId="urn:microsoft.com/office/officeart/2005/8/layout/pyramid2"/>
    <dgm:cxn modelId="{985D289D-97E1-40EC-9C81-B3B6EC93B425}" type="presParOf" srcId="{A2DF95FC-D789-402C-A73C-C0A297E4F7D2}" destId="{50B95D5D-C152-488A-80D8-DB79990E103F}" srcOrd="0" destOrd="0" presId="urn:microsoft.com/office/officeart/2005/8/layout/pyramid2"/>
    <dgm:cxn modelId="{798BE902-924B-429B-B4D6-9D7289D6E7A3}" type="presParOf" srcId="{A2DF95FC-D789-402C-A73C-C0A297E4F7D2}" destId="{477928C0-7A19-47A4-A1DE-6FC46EBA2615}" srcOrd="1" destOrd="0" presId="urn:microsoft.com/office/officeart/2005/8/layout/pyramid2"/>
    <dgm:cxn modelId="{C711D5A2-BB5F-4594-8105-CCF41845B5FB}" type="presParOf" srcId="{A2DF95FC-D789-402C-A73C-C0A297E4F7D2}" destId="{666FBEE9-0DEB-4A4D-8692-ABE5A5DCDBD4}" srcOrd="2" destOrd="0" presId="urn:microsoft.com/office/officeart/2005/8/layout/pyramid2"/>
    <dgm:cxn modelId="{FE3D9242-F59D-4712-9E06-3DB9469FD1C9}" type="presParOf" srcId="{A2DF95FC-D789-402C-A73C-C0A297E4F7D2}" destId="{693410DE-3FB6-4928-A273-5888220508A3}" srcOrd="3" destOrd="0" presId="urn:microsoft.com/office/officeart/2005/8/layout/pyramid2"/>
    <dgm:cxn modelId="{7808B80A-CA6C-4DA6-A7FF-C55821B114C5}" type="presParOf" srcId="{A2DF95FC-D789-402C-A73C-C0A297E4F7D2}" destId="{3D3662F2-EDF3-4E1A-98E3-EF75F578C722}" srcOrd="4" destOrd="0" presId="urn:microsoft.com/office/officeart/2005/8/layout/pyramid2"/>
    <dgm:cxn modelId="{2A3039A5-B71F-4CBF-A122-CDFA7D2C7DEE}" type="presParOf" srcId="{A2DF95FC-D789-402C-A73C-C0A297E4F7D2}" destId="{B84B8026-27F4-494A-BD45-8534DB679143}"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280D6E-66EA-4E16-B988-F2C1772974CE}"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zh-TW" altLang="en-US"/>
        </a:p>
      </dgm:t>
    </dgm:pt>
    <dgm:pt modelId="{C1F43B4F-FECF-4AE8-9CED-F28EB36E0E14}">
      <dgm:prSet phldrT="[文字]"/>
      <dgm:spPr>
        <a:solidFill>
          <a:srgbClr val="FF5050"/>
        </a:solidFill>
      </dgm:spPr>
      <dgm:t>
        <a:bodyPr/>
        <a:lstStyle/>
        <a:p>
          <a:r>
            <a:rPr lang="zh-TW" altLang="en-US" b="1" dirty="0" smtClean="0">
              <a:latin typeface="微軟正黑體" pitchFamily="34" charset="-120"/>
              <a:ea typeface="微軟正黑體" pitchFamily="34" charset="-120"/>
            </a:rPr>
            <a:t>會計專業學程</a:t>
          </a:r>
          <a:endParaRPr lang="zh-TW" altLang="en-US" b="1" dirty="0">
            <a:latin typeface="微軟正黑體" pitchFamily="34" charset="-120"/>
            <a:ea typeface="微軟正黑體" pitchFamily="34" charset="-120"/>
          </a:endParaRPr>
        </a:p>
      </dgm:t>
    </dgm:pt>
    <dgm:pt modelId="{8CEC8FC3-9FCD-4CE8-8949-45113C0AF3B9}" type="parTrans" cxnId="{69F03FC7-B2FB-4135-8D6D-79A0C474E6A8}">
      <dgm:prSet/>
      <dgm:spPr/>
      <dgm:t>
        <a:bodyPr/>
        <a:lstStyle/>
        <a:p>
          <a:endParaRPr lang="zh-TW" altLang="en-US"/>
        </a:p>
      </dgm:t>
    </dgm:pt>
    <dgm:pt modelId="{9360013B-22B8-4886-89FB-6A779B643558}" type="sibTrans" cxnId="{69F03FC7-B2FB-4135-8D6D-79A0C474E6A8}">
      <dgm:prSet/>
      <dgm:spPr/>
      <dgm:t>
        <a:bodyPr/>
        <a:lstStyle/>
        <a:p>
          <a:endParaRPr lang="zh-TW" altLang="en-US"/>
        </a:p>
      </dgm:t>
    </dgm:pt>
    <dgm:pt modelId="{963E39DA-F531-4DEE-BD3D-D3340861D0C2}">
      <dgm:prSet phldrT="[文字]"/>
      <dgm:spPr/>
      <dgm:t>
        <a:bodyPr/>
        <a:lstStyle/>
        <a:p>
          <a:r>
            <a:rPr lang="zh-TW" altLang="en-US" b="1" dirty="0" smtClean="0">
              <a:latin typeface="微軟正黑體" pitchFamily="34" charset="-120"/>
              <a:ea typeface="微軟正黑體" pitchFamily="34" charset="-120"/>
            </a:rPr>
            <a:t>會計學</a:t>
          </a:r>
          <a:endParaRPr lang="zh-TW" altLang="en-US" b="1" dirty="0">
            <a:latin typeface="微軟正黑體" pitchFamily="34" charset="-120"/>
            <a:ea typeface="微軟正黑體" pitchFamily="34" charset="-120"/>
          </a:endParaRPr>
        </a:p>
      </dgm:t>
    </dgm:pt>
    <dgm:pt modelId="{3A03EA9A-E5BE-4CA3-91A0-098495B68638}" type="parTrans" cxnId="{1B2E724B-2A74-4DA8-9704-B5C20BDB7C72}">
      <dgm:prSet/>
      <dgm:spPr/>
      <dgm:t>
        <a:bodyPr/>
        <a:lstStyle/>
        <a:p>
          <a:endParaRPr lang="zh-TW" altLang="en-US"/>
        </a:p>
      </dgm:t>
    </dgm:pt>
    <dgm:pt modelId="{979C648D-756B-46D4-AB5C-3851205F1EB0}" type="sibTrans" cxnId="{1B2E724B-2A74-4DA8-9704-B5C20BDB7C72}">
      <dgm:prSet/>
      <dgm:spPr/>
      <dgm:t>
        <a:bodyPr/>
        <a:lstStyle/>
        <a:p>
          <a:endParaRPr lang="zh-TW" altLang="en-US"/>
        </a:p>
      </dgm:t>
    </dgm:pt>
    <dgm:pt modelId="{DA5213EB-203D-4F65-A1DD-6E7A28805286}">
      <dgm:prSet phldrT="[文字]"/>
      <dgm:spPr/>
      <dgm:t>
        <a:bodyPr/>
        <a:lstStyle/>
        <a:p>
          <a:r>
            <a:rPr lang="zh-TW" altLang="en-US" b="1" dirty="0" smtClean="0">
              <a:latin typeface="微軟正黑體" pitchFamily="34" charset="-120"/>
              <a:ea typeface="微軟正黑體" pitchFamily="34" charset="-120"/>
            </a:rPr>
            <a:t>會計軟體應用</a:t>
          </a:r>
          <a:endParaRPr lang="zh-TW" altLang="en-US" b="1" dirty="0">
            <a:latin typeface="微軟正黑體" pitchFamily="34" charset="-120"/>
            <a:ea typeface="微軟正黑體" pitchFamily="34" charset="-120"/>
          </a:endParaRPr>
        </a:p>
      </dgm:t>
    </dgm:pt>
    <dgm:pt modelId="{45C69B67-3790-4C4E-BD7F-D2AE6D05E0F1}" type="parTrans" cxnId="{4D640A32-0793-46D3-B1E3-4391DB2FBD5C}">
      <dgm:prSet/>
      <dgm:spPr/>
      <dgm:t>
        <a:bodyPr/>
        <a:lstStyle/>
        <a:p>
          <a:endParaRPr lang="zh-TW" altLang="en-US"/>
        </a:p>
      </dgm:t>
    </dgm:pt>
    <dgm:pt modelId="{708785F5-2336-45EA-9CF8-7DFB8EFB3CAE}" type="sibTrans" cxnId="{4D640A32-0793-46D3-B1E3-4391DB2FBD5C}">
      <dgm:prSet/>
      <dgm:spPr/>
      <dgm:t>
        <a:bodyPr/>
        <a:lstStyle/>
        <a:p>
          <a:endParaRPr lang="zh-TW" altLang="en-US"/>
        </a:p>
      </dgm:t>
    </dgm:pt>
    <dgm:pt modelId="{CD5AB5EC-8EB5-494A-AB51-47EE977F4E53}">
      <dgm:prSet phldrT="[文字]"/>
      <dgm:spPr>
        <a:solidFill>
          <a:srgbClr val="92D050"/>
        </a:solidFill>
      </dgm:spPr>
      <dgm:t>
        <a:bodyPr/>
        <a:lstStyle/>
        <a:p>
          <a:r>
            <a:rPr lang="zh-TW" altLang="en-US" b="1" dirty="0" smtClean="0">
              <a:latin typeface="微軟正黑體" pitchFamily="34" charset="-120"/>
              <a:ea typeface="微軟正黑體" pitchFamily="34" charset="-120"/>
            </a:rPr>
            <a:t>銷售經營學程</a:t>
          </a:r>
          <a:endParaRPr lang="zh-TW" altLang="en-US" b="1" dirty="0">
            <a:latin typeface="微軟正黑體" pitchFamily="34" charset="-120"/>
            <a:ea typeface="微軟正黑體" pitchFamily="34" charset="-120"/>
          </a:endParaRPr>
        </a:p>
      </dgm:t>
    </dgm:pt>
    <dgm:pt modelId="{4C35C9DC-7238-405B-8417-B8470534E9DA}" type="parTrans" cxnId="{673A37E6-9037-468F-BEBD-40150C506AB5}">
      <dgm:prSet/>
      <dgm:spPr/>
      <dgm:t>
        <a:bodyPr/>
        <a:lstStyle/>
        <a:p>
          <a:endParaRPr lang="zh-TW" altLang="en-US"/>
        </a:p>
      </dgm:t>
    </dgm:pt>
    <dgm:pt modelId="{A227F735-E2FE-40F2-89B9-EFAA605F4602}" type="sibTrans" cxnId="{673A37E6-9037-468F-BEBD-40150C506AB5}">
      <dgm:prSet/>
      <dgm:spPr/>
      <dgm:t>
        <a:bodyPr/>
        <a:lstStyle/>
        <a:p>
          <a:endParaRPr lang="zh-TW" altLang="en-US"/>
        </a:p>
      </dgm:t>
    </dgm:pt>
    <dgm:pt modelId="{0E768836-1E9B-4F12-BDCA-54582E987300}">
      <dgm:prSet phldrT="[文字]"/>
      <dgm:spPr/>
      <dgm:t>
        <a:bodyPr/>
        <a:lstStyle/>
        <a:p>
          <a:r>
            <a:rPr lang="zh-TW" altLang="en-US" b="1" dirty="0" smtClean="0">
              <a:latin typeface="微軟正黑體" pitchFamily="34" charset="-120"/>
              <a:ea typeface="微軟正黑體" pitchFamily="34" charset="-120"/>
            </a:rPr>
            <a:t>商業概論</a:t>
          </a:r>
          <a:endParaRPr lang="zh-TW" altLang="en-US" b="1" dirty="0">
            <a:latin typeface="微軟正黑體" pitchFamily="34" charset="-120"/>
            <a:ea typeface="微軟正黑體" pitchFamily="34" charset="-120"/>
          </a:endParaRPr>
        </a:p>
      </dgm:t>
    </dgm:pt>
    <dgm:pt modelId="{183A3E95-A6EC-472C-AD73-D487B6CE479E}" type="parTrans" cxnId="{B402A8E0-83F4-4BC7-ACDF-470E0181D57A}">
      <dgm:prSet/>
      <dgm:spPr/>
      <dgm:t>
        <a:bodyPr/>
        <a:lstStyle/>
        <a:p>
          <a:endParaRPr lang="zh-TW" altLang="en-US"/>
        </a:p>
      </dgm:t>
    </dgm:pt>
    <dgm:pt modelId="{B5507C2A-84FA-4380-AFFF-EA462E3B255C}" type="sibTrans" cxnId="{B402A8E0-83F4-4BC7-ACDF-470E0181D57A}">
      <dgm:prSet/>
      <dgm:spPr/>
      <dgm:t>
        <a:bodyPr/>
        <a:lstStyle/>
        <a:p>
          <a:endParaRPr lang="zh-TW" altLang="en-US"/>
        </a:p>
      </dgm:t>
    </dgm:pt>
    <dgm:pt modelId="{2CFD15EF-6F53-4ED0-9FB1-95F84F681DFA}">
      <dgm:prSet phldrT="[文字]"/>
      <dgm:spPr/>
      <dgm:t>
        <a:bodyPr/>
        <a:lstStyle/>
        <a:p>
          <a:r>
            <a:rPr lang="zh-TW" altLang="en-US" b="1" dirty="0" smtClean="0">
              <a:latin typeface="微軟正黑體" pitchFamily="34" charset="-120"/>
              <a:ea typeface="微軟正黑體" pitchFamily="34" charset="-120"/>
            </a:rPr>
            <a:t>經濟學</a:t>
          </a:r>
          <a:endParaRPr lang="zh-TW" altLang="en-US" b="1" dirty="0">
            <a:latin typeface="微軟正黑體" pitchFamily="34" charset="-120"/>
            <a:ea typeface="微軟正黑體" pitchFamily="34" charset="-120"/>
          </a:endParaRPr>
        </a:p>
      </dgm:t>
    </dgm:pt>
    <dgm:pt modelId="{CAA113A6-9D37-4A82-B11D-6FD0291EC3F5}" type="parTrans" cxnId="{BC8CDCA6-96B1-430D-8239-2DFFCE62789F}">
      <dgm:prSet/>
      <dgm:spPr/>
      <dgm:t>
        <a:bodyPr/>
        <a:lstStyle/>
        <a:p>
          <a:endParaRPr lang="zh-TW" altLang="en-US"/>
        </a:p>
      </dgm:t>
    </dgm:pt>
    <dgm:pt modelId="{6CB590EE-659D-4705-ACA6-8EF2FC7C03EC}" type="sibTrans" cxnId="{BC8CDCA6-96B1-430D-8239-2DFFCE62789F}">
      <dgm:prSet/>
      <dgm:spPr/>
      <dgm:t>
        <a:bodyPr/>
        <a:lstStyle/>
        <a:p>
          <a:endParaRPr lang="zh-TW" altLang="en-US"/>
        </a:p>
      </dgm:t>
    </dgm:pt>
    <dgm:pt modelId="{BF4F50F7-DD84-41F3-BA32-050397BF06BA}">
      <dgm:prSet phldrT="[文字]"/>
      <dgm:spPr>
        <a:solidFill>
          <a:schemeClr val="accent6">
            <a:lumMod val="60000"/>
            <a:lumOff val="40000"/>
          </a:schemeClr>
        </a:solidFill>
      </dgm:spPr>
      <dgm:t>
        <a:bodyPr/>
        <a:lstStyle/>
        <a:p>
          <a:r>
            <a:rPr lang="zh-TW" altLang="en-US" b="1" dirty="0" smtClean="0">
              <a:latin typeface="微軟正黑體" pitchFamily="34" charset="-120"/>
              <a:ea typeface="微軟正黑體" pitchFamily="34" charset="-120"/>
            </a:rPr>
            <a:t>電腦專業學程</a:t>
          </a:r>
          <a:endParaRPr lang="zh-TW" altLang="en-US" b="1" dirty="0">
            <a:latin typeface="微軟正黑體" pitchFamily="34" charset="-120"/>
            <a:ea typeface="微軟正黑體" pitchFamily="34" charset="-120"/>
          </a:endParaRPr>
        </a:p>
      </dgm:t>
    </dgm:pt>
    <dgm:pt modelId="{B2B0C6BF-0606-47F8-872B-48D9BB8020A4}" type="parTrans" cxnId="{AD043B03-0AB6-4E20-A21D-517E71C534D4}">
      <dgm:prSet/>
      <dgm:spPr/>
      <dgm:t>
        <a:bodyPr/>
        <a:lstStyle/>
        <a:p>
          <a:endParaRPr lang="zh-TW" altLang="en-US"/>
        </a:p>
      </dgm:t>
    </dgm:pt>
    <dgm:pt modelId="{2C89C0D7-9EB2-43D4-8091-47BC00CA1130}" type="sibTrans" cxnId="{AD043B03-0AB6-4E20-A21D-517E71C534D4}">
      <dgm:prSet/>
      <dgm:spPr/>
      <dgm:t>
        <a:bodyPr/>
        <a:lstStyle/>
        <a:p>
          <a:endParaRPr lang="zh-TW" altLang="en-US"/>
        </a:p>
      </dgm:t>
    </dgm:pt>
    <dgm:pt modelId="{CADBF6A0-EE8F-40AB-A838-4763D3F06D96}">
      <dgm:prSet phldrT="[文字]"/>
      <dgm:spPr/>
      <dgm:t>
        <a:bodyPr/>
        <a:lstStyle/>
        <a:p>
          <a:r>
            <a:rPr lang="zh-TW" altLang="en-US" b="1" dirty="0" smtClean="0">
              <a:latin typeface="微軟正黑體" pitchFamily="34" charset="-120"/>
              <a:ea typeface="微軟正黑體" pitchFamily="34" charset="-120"/>
            </a:rPr>
            <a:t>計算機概論</a:t>
          </a:r>
          <a:endParaRPr lang="zh-TW" altLang="en-US" b="1" dirty="0">
            <a:latin typeface="微軟正黑體" pitchFamily="34" charset="-120"/>
            <a:ea typeface="微軟正黑體" pitchFamily="34" charset="-120"/>
          </a:endParaRPr>
        </a:p>
      </dgm:t>
    </dgm:pt>
    <dgm:pt modelId="{58385B26-5199-42A3-B8B8-FBC8E3BC797E}" type="parTrans" cxnId="{39683488-92A8-49D1-98C6-BEC99C6506E2}">
      <dgm:prSet/>
      <dgm:spPr/>
      <dgm:t>
        <a:bodyPr/>
        <a:lstStyle/>
        <a:p>
          <a:endParaRPr lang="zh-TW" altLang="en-US"/>
        </a:p>
      </dgm:t>
    </dgm:pt>
    <dgm:pt modelId="{0DD5B8F4-3720-48D1-A369-092C9CC9613A}" type="sibTrans" cxnId="{39683488-92A8-49D1-98C6-BEC99C6506E2}">
      <dgm:prSet/>
      <dgm:spPr/>
      <dgm:t>
        <a:bodyPr/>
        <a:lstStyle/>
        <a:p>
          <a:endParaRPr lang="zh-TW" altLang="en-US"/>
        </a:p>
      </dgm:t>
    </dgm:pt>
    <dgm:pt modelId="{F772CBFC-E2FE-4743-B52D-F0CBCCB802DC}">
      <dgm:prSet phldrT="[文字]"/>
      <dgm:spPr/>
      <dgm:t>
        <a:bodyPr/>
        <a:lstStyle/>
        <a:p>
          <a:r>
            <a:rPr lang="zh-TW" altLang="en-US" b="1" dirty="0" smtClean="0">
              <a:latin typeface="微軟正黑體" pitchFamily="34" charset="-120"/>
              <a:ea typeface="微軟正黑體" pitchFamily="34" charset="-120"/>
            </a:rPr>
            <a:t>計算機應用</a:t>
          </a:r>
          <a:endParaRPr lang="zh-TW" altLang="en-US" b="1" dirty="0">
            <a:latin typeface="微軟正黑體" pitchFamily="34" charset="-120"/>
            <a:ea typeface="微軟正黑體" pitchFamily="34" charset="-120"/>
          </a:endParaRPr>
        </a:p>
      </dgm:t>
    </dgm:pt>
    <dgm:pt modelId="{FEC248D4-6752-4B2C-B9D6-25966E76EB6E}" type="parTrans" cxnId="{572F5226-9510-4707-8936-14EC735052F2}">
      <dgm:prSet/>
      <dgm:spPr/>
      <dgm:t>
        <a:bodyPr/>
        <a:lstStyle/>
        <a:p>
          <a:endParaRPr lang="zh-TW" altLang="en-US"/>
        </a:p>
      </dgm:t>
    </dgm:pt>
    <dgm:pt modelId="{72172D54-BB2F-457C-8DC5-AF302FBBCCCF}" type="sibTrans" cxnId="{572F5226-9510-4707-8936-14EC735052F2}">
      <dgm:prSet/>
      <dgm:spPr/>
      <dgm:t>
        <a:bodyPr/>
        <a:lstStyle/>
        <a:p>
          <a:endParaRPr lang="zh-TW" altLang="en-US"/>
        </a:p>
      </dgm:t>
    </dgm:pt>
    <dgm:pt modelId="{B8AAE0AB-A75F-489A-8263-0798ED469890}">
      <dgm:prSet phldrT="[文字]"/>
      <dgm:spPr/>
      <dgm:t>
        <a:bodyPr/>
        <a:lstStyle/>
        <a:p>
          <a:r>
            <a:rPr lang="zh-TW" altLang="en-US" b="1" dirty="0" smtClean="0">
              <a:latin typeface="微軟正黑體" pitchFamily="34" charset="-120"/>
              <a:ea typeface="微軟正黑體" pitchFamily="34" charset="-120"/>
            </a:rPr>
            <a:t>商經實務</a:t>
          </a:r>
          <a:endParaRPr lang="zh-TW" altLang="en-US" b="1" dirty="0">
            <a:latin typeface="微軟正黑體" pitchFamily="34" charset="-120"/>
            <a:ea typeface="微軟正黑體" pitchFamily="34" charset="-120"/>
          </a:endParaRPr>
        </a:p>
      </dgm:t>
    </dgm:pt>
    <dgm:pt modelId="{BE45B796-4DD8-4D9E-8BF6-2925424096C7}" type="parTrans" cxnId="{80327CAC-AAB3-4B2D-93EE-D2FEB1F980D8}">
      <dgm:prSet/>
      <dgm:spPr/>
      <dgm:t>
        <a:bodyPr/>
        <a:lstStyle/>
        <a:p>
          <a:endParaRPr lang="zh-TW" altLang="en-US"/>
        </a:p>
      </dgm:t>
    </dgm:pt>
    <dgm:pt modelId="{57608C2E-2894-48E4-9DF2-F91EBD14ABD6}" type="sibTrans" cxnId="{80327CAC-AAB3-4B2D-93EE-D2FEB1F980D8}">
      <dgm:prSet/>
      <dgm:spPr/>
      <dgm:t>
        <a:bodyPr/>
        <a:lstStyle/>
        <a:p>
          <a:endParaRPr lang="zh-TW" altLang="en-US"/>
        </a:p>
      </dgm:t>
    </dgm:pt>
    <dgm:pt modelId="{B6EF4B0C-86F7-4292-8AB9-59C3505079D6}">
      <dgm:prSet phldrT="[文字]"/>
      <dgm:spPr/>
      <dgm:t>
        <a:bodyPr/>
        <a:lstStyle/>
        <a:p>
          <a:r>
            <a:rPr lang="zh-TW" altLang="en-US" b="1" dirty="0" smtClean="0">
              <a:latin typeface="微軟正黑體" pitchFamily="34" charset="-120"/>
              <a:ea typeface="微軟正黑體" pitchFamily="34" charset="-120"/>
            </a:rPr>
            <a:t>門市服務</a:t>
          </a:r>
          <a:endParaRPr lang="zh-TW" altLang="en-US" b="1" dirty="0">
            <a:latin typeface="微軟正黑體" pitchFamily="34" charset="-120"/>
            <a:ea typeface="微軟正黑體" pitchFamily="34" charset="-120"/>
          </a:endParaRPr>
        </a:p>
      </dgm:t>
    </dgm:pt>
    <dgm:pt modelId="{9F70AD60-DC67-46FD-A990-3D3C7861A659}" type="parTrans" cxnId="{E3C2B7E4-53C9-4688-9CAA-20A4B245D2F7}">
      <dgm:prSet/>
      <dgm:spPr/>
      <dgm:t>
        <a:bodyPr/>
        <a:lstStyle/>
        <a:p>
          <a:endParaRPr lang="zh-TW" altLang="en-US"/>
        </a:p>
      </dgm:t>
    </dgm:pt>
    <dgm:pt modelId="{F5D7CAE2-D3F7-4031-A5C0-EDE6693CE7ED}" type="sibTrans" cxnId="{E3C2B7E4-53C9-4688-9CAA-20A4B245D2F7}">
      <dgm:prSet/>
      <dgm:spPr/>
      <dgm:t>
        <a:bodyPr/>
        <a:lstStyle/>
        <a:p>
          <a:endParaRPr lang="zh-TW" altLang="en-US"/>
        </a:p>
      </dgm:t>
    </dgm:pt>
    <dgm:pt modelId="{510AB7C8-943F-48E2-95F8-43E9ABF43FD4}">
      <dgm:prSet phldrT="[文字]"/>
      <dgm:spPr/>
      <dgm:t>
        <a:bodyPr/>
        <a:lstStyle/>
        <a:p>
          <a:r>
            <a:rPr lang="zh-TW" altLang="en-US" b="1" dirty="0" smtClean="0">
              <a:latin typeface="微軟正黑體" pitchFamily="34" charset="-120"/>
              <a:ea typeface="微軟正黑體" pitchFamily="34" charset="-120"/>
            </a:rPr>
            <a:t>專題製作</a:t>
          </a:r>
          <a:endParaRPr lang="zh-TW" altLang="en-US" b="1" dirty="0">
            <a:latin typeface="微軟正黑體" pitchFamily="34" charset="-120"/>
            <a:ea typeface="微軟正黑體" pitchFamily="34" charset="-120"/>
          </a:endParaRPr>
        </a:p>
      </dgm:t>
    </dgm:pt>
    <dgm:pt modelId="{64E9FC08-893D-4294-9F08-A2D0AA6539A5}" type="parTrans" cxnId="{069AFB8C-82A6-43C2-B50F-FD6747B67642}">
      <dgm:prSet/>
      <dgm:spPr/>
      <dgm:t>
        <a:bodyPr/>
        <a:lstStyle/>
        <a:p>
          <a:endParaRPr lang="zh-TW" altLang="en-US"/>
        </a:p>
      </dgm:t>
    </dgm:pt>
    <dgm:pt modelId="{A25E2FAE-9ADA-4B28-B9F3-46B50FF724B6}" type="sibTrans" cxnId="{069AFB8C-82A6-43C2-B50F-FD6747B67642}">
      <dgm:prSet/>
      <dgm:spPr/>
      <dgm:t>
        <a:bodyPr/>
        <a:lstStyle/>
        <a:p>
          <a:endParaRPr lang="zh-TW" altLang="en-US"/>
        </a:p>
      </dgm:t>
    </dgm:pt>
    <dgm:pt modelId="{2E25B930-831F-4FB3-BFD6-FED986230792}">
      <dgm:prSet phldrT="[文字]"/>
      <dgm:spPr>
        <a:solidFill>
          <a:srgbClr val="00B0F0"/>
        </a:solidFill>
      </dgm:spPr>
      <dgm:t>
        <a:bodyPr/>
        <a:lstStyle/>
        <a:p>
          <a:r>
            <a:rPr lang="zh-TW" altLang="en-US" b="1" dirty="0" smtClean="0">
              <a:latin typeface="微軟正黑體" pitchFamily="34" charset="-120"/>
              <a:ea typeface="微軟正黑體" pitchFamily="34" charset="-120"/>
            </a:rPr>
            <a:t>國際貿易學程</a:t>
          </a:r>
          <a:endParaRPr lang="zh-TW" altLang="en-US" b="1" dirty="0">
            <a:latin typeface="微軟正黑體" pitchFamily="34" charset="-120"/>
            <a:ea typeface="微軟正黑體" pitchFamily="34" charset="-120"/>
          </a:endParaRPr>
        </a:p>
      </dgm:t>
    </dgm:pt>
    <dgm:pt modelId="{9885474C-65C3-45FC-AD3D-07A5ABBB84B1}" type="parTrans" cxnId="{EA9C9A41-B803-45D1-822C-84420B60A50B}">
      <dgm:prSet/>
      <dgm:spPr/>
      <dgm:t>
        <a:bodyPr/>
        <a:lstStyle/>
        <a:p>
          <a:endParaRPr lang="zh-TW" altLang="en-US"/>
        </a:p>
      </dgm:t>
    </dgm:pt>
    <dgm:pt modelId="{5CADE229-B761-41EC-859D-E6DE983A2E27}" type="sibTrans" cxnId="{EA9C9A41-B803-45D1-822C-84420B60A50B}">
      <dgm:prSet/>
      <dgm:spPr/>
      <dgm:t>
        <a:bodyPr/>
        <a:lstStyle/>
        <a:p>
          <a:endParaRPr lang="zh-TW" altLang="en-US"/>
        </a:p>
      </dgm:t>
    </dgm:pt>
    <dgm:pt modelId="{77016312-79FD-47C1-B65B-39A9FD735A89}">
      <dgm:prSet phldrT="[文字]"/>
      <dgm:spPr/>
      <dgm:t>
        <a:bodyPr/>
        <a:lstStyle/>
        <a:p>
          <a:r>
            <a:rPr lang="zh-TW" altLang="en-US" b="1" dirty="0" smtClean="0">
              <a:latin typeface="微軟正黑體" pitchFamily="34" charset="-120"/>
              <a:ea typeface="微軟正黑體" pitchFamily="34" charset="-120"/>
            </a:rPr>
            <a:t>國際貿易</a:t>
          </a:r>
          <a:endParaRPr lang="zh-TW" altLang="en-US" b="1" dirty="0">
            <a:latin typeface="微軟正黑體" pitchFamily="34" charset="-120"/>
            <a:ea typeface="微軟正黑體" pitchFamily="34" charset="-120"/>
          </a:endParaRPr>
        </a:p>
      </dgm:t>
    </dgm:pt>
    <dgm:pt modelId="{44217652-80BD-4AF4-A072-3E8B2FB015A1}" type="parTrans" cxnId="{82CF3E42-7CD4-4255-8788-D6357729D867}">
      <dgm:prSet/>
      <dgm:spPr/>
      <dgm:t>
        <a:bodyPr/>
        <a:lstStyle/>
        <a:p>
          <a:endParaRPr lang="zh-TW" altLang="en-US"/>
        </a:p>
      </dgm:t>
    </dgm:pt>
    <dgm:pt modelId="{15A76B5D-BF04-4280-9A37-C5B6137C2C42}" type="sibTrans" cxnId="{82CF3E42-7CD4-4255-8788-D6357729D867}">
      <dgm:prSet/>
      <dgm:spPr/>
      <dgm:t>
        <a:bodyPr/>
        <a:lstStyle/>
        <a:p>
          <a:endParaRPr lang="zh-TW" altLang="en-US"/>
        </a:p>
      </dgm:t>
    </dgm:pt>
    <dgm:pt modelId="{EDDEF7DA-9339-4BDB-9FB6-903D8D9D3CE8}">
      <dgm:prSet phldrT="[文字]"/>
      <dgm:spPr/>
      <dgm:t>
        <a:bodyPr/>
        <a:lstStyle/>
        <a:p>
          <a:r>
            <a:rPr lang="zh-TW" altLang="en-US" b="1" smtClean="0">
              <a:latin typeface="微軟正黑體" pitchFamily="34" charset="-120"/>
              <a:ea typeface="微軟正黑體" pitchFamily="34" charset="-120"/>
            </a:rPr>
            <a:t>國際貿易實務</a:t>
          </a:r>
          <a:endParaRPr lang="zh-TW" altLang="en-US" b="1" dirty="0">
            <a:latin typeface="微軟正黑體" pitchFamily="34" charset="-120"/>
            <a:ea typeface="微軟正黑體" pitchFamily="34" charset="-120"/>
          </a:endParaRPr>
        </a:p>
      </dgm:t>
    </dgm:pt>
    <dgm:pt modelId="{56E4A526-BC78-4E89-9C1C-2DAB9D2BF5F9}" type="parTrans" cxnId="{E1A9A975-86E0-49B8-9244-3442FED47235}">
      <dgm:prSet/>
      <dgm:spPr/>
      <dgm:t>
        <a:bodyPr/>
        <a:lstStyle/>
        <a:p>
          <a:endParaRPr lang="zh-TW" altLang="en-US"/>
        </a:p>
      </dgm:t>
    </dgm:pt>
    <dgm:pt modelId="{7FF3E961-E871-44F0-B8E8-44A0FF6A7CB4}" type="sibTrans" cxnId="{E1A9A975-86E0-49B8-9244-3442FED47235}">
      <dgm:prSet/>
      <dgm:spPr/>
      <dgm:t>
        <a:bodyPr/>
        <a:lstStyle/>
        <a:p>
          <a:endParaRPr lang="zh-TW" altLang="en-US"/>
        </a:p>
      </dgm:t>
    </dgm:pt>
    <dgm:pt modelId="{83C4D6F2-9DF3-46AC-BB35-A974A19EDAFC}">
      <dgm:prSet phldrT="[文字]"/>
      <dgm:spPr/>
      <dgm:t>
        <a:bodyPr/>
        <a:lstStyle/>
        <a:p>
          <a:r>
            <a:rPr lang="zh-TW" altLang="en-US" b="1" smtClean="0">
              <a:latin typeface="微軟正黑體" pitchFamily="34" charset="-120"/>
              <a:ea typeface="微軟正黑體" pitchFamily="34" charset="-120"/>
            </a:rPr>
            <a:t>商用英文</a:t>
          </a:r>
          <a:endParaRPr lang="zh-TW" altLang="en-US" b="1" dirty="0">
            <a:latin typeface="微軟正黑體" pitchFamily="34" charset="-120"/>
            <a:ea typeface="微軟正黑體" pitchFamily="34" charset="-120"/>
          </a:endParaRPr>
        </a:p>
      </dgm:t>
    </dgm:pt>
    <dgm:pt modelId="{1854E583-6CDB-42BF-9511-551883F0383F}" type="parTrans" cxnId="{29B8F10D-B8FE-49D5-9C62-B4AD485A8F51}">
      <dgm:prSet/>
      <dgm:spPr/>
      <dgm:t>
        <a:bodyPr/>
        <a:lstStyle/>
        <a:p>
          <a:endParaRPr lang="zh-TW" altLang="en-US"/>
        </a:p>
      </dgm:t>
    </dgm:pt>
    <dgm:pt modelId="{CA00B250-2E1F-4B86-8537-9050201990CA}" type="sibTrans" cxnId="{29B8F10D-B8FE-49D5-9C62-B4AD485A8F51}">
      <dgm:prSet/>
      <dgm:spPr/>
      <dgm:t>
        <a:bodyPr/>
        <a:lstStyle/>
        <a:p>
          <a:endParaRPr lang="zh-TW" altLang="en-US"/>
        </a:p>
      </dgm:t>
    </dgm:pt>
    <dgm:pt modelId="{4D575CDA-73CE-4E4B-8420-2D4071DA9A69}">
      <dgm:prSet phldrT="[文字]"/>
      <dgm:spPr/>
      <dgm:t>
        <a:bodyPr/>
        <a:lstStyle/>
        <a:p>
          <a:r>
            <a:rPr lang="zh-TW" altLang="en-US" b="1" dirty="0" smtClean="0">
              <a:latin typeface="微軟正黑體" pitchFamily="34" charset="-120"/>
              <a:ea typeface="微軟正黑體" pitchFamily="34" charset="-120"/>
            </a:rPr>
            <a:t>文書處理</a:t>
          </a:r>
          <a:endParaRPr lang="zh-TW" altLang="en-US" b="1" dirty="0">
            <a:latin typeface="微軟正黑體" pitchFamily="34" charset="-120"/>
            <a:ea typeface="微軟正黑體" pitchFamily="34" charset="-120"/>
          </a:endParaRPr>
        </a:p>
      </dgm:t>
    </dgm:pt>
    <dgm:pt modelId="{6CEEA360-7D3D-4C51-9BAA-14F6272E2760}" type="parTrans" cxnId="{38093FCC-0841-4CBF-9432-122C57BA1D0D}">
      <dgm:prSet/>
      <dgm:spPr/>
      <dgm:t>
        <a:bodyPr/>
        <a:lstStyle/>
        <a:p>
          <a:endParaRPr lang="zh-TW" altLang="en-US"/>
        </a:p>
      </dgm:t>
    </dgm:pt>
    <dgm:pt modelId="{784B2BF8-F1A1-471C-9841-E5D515BF8746}" type="sibTrans" cxnId="{38093FCC-0841-4CBF-9432-122C57BA1D0D}">
      <dgm:prSet/>
      <dgm:spPr/>
      <dgm:t>
        <a:bodyPr/>
        <a:lstStyle/>
        <a:p>
          <a:endParaRPr lang="zh-TW" altLang="en-US"/>
        </a:p>
      </dgm:t>
    </dgm:pt>
    <dgm:pt modelId="{C79E5FC4-F27A-4285-A1AD-1090D6FA5550}" type="pres">
      <dgm:prSet presAssocID="{01280D6E-66EA-4E16-B988-F2C1772974CE}" presName="Name0" presStyleCnt="0">
        <dgm:presLayoutVars>
          <dgm:dir/>
          <dgm:animLvl val="lvl"/>
          <dgm:resizeHandles val="exact"/>
        </dgm:presLayoutVars>
      </dgm:prSet>
      <dgm:spPr/>
      <dgm:t>
        <a:bodyPr/>
        <a:lstStyle/>
        <a:p>
          <a:endParaRPr lang="zh-TW" altLang="en-US"/>
        </a:p>
      </dgm:t>
    </dgm:pt>
    <dgm:pt modelId="{77D3D9F0-59AC-44F0-A2C1-C1AA0F59CEB0}" type="pres">
      <dgm:prSet presAssocID="{C1F43B4F-FECF-4AE8-9CED-F28EB36E0E14}" presName="composite" presStyleCnt="0"/>
      <dgm:spPr/>
    </dgm:pt>
    <dgm:pt modelId="{47134523-7BB1-45FB-8F9A-ACE633AE2869}" type="pres">
      <dgm:prSet presAssocID="{C1F43B4F-FECF-4AE8-9CED-F28EB36E0E14}" presName="parTx" presStyleLbl="alignNode1" presStyleIdx="0" presStyleCnt="4">
        <dgm:presLayoutVars>
          <dgm:chMax val="0"/>
          <dgm:chPref val="0"/>
          <dgm:bulletEnabled val="1"/>
        </dgm:presLayoutVars>
      </dgm:prSet>
      <dgm:spPr/>
      <dgm:t>
        <a:bodyPr/>
        <a:lstStyle/>
        <a:p>
          <a:endParaRPr lang="zh-TW" altLang="en-US"/>
        </a:p>
      </dgm:t>
    </dgm:pt>
    <dgm:pt modelId="{9BA75B45-8257-4684-A936-E92960CEB810}" type="pres">
      <dgm:prSet presAssocID="{C1F43B4F-FECF-4AE8-9CED-F28EB36E0E14}" presName="desTx" presStyleLbl="alignAccFollowNode1" presStyleIdx="0" presStyleCnt="4">
        <dgm:presLayoutVars>
          <dgm:bulletEnabled val="1"/>
        </dgm:presLayoutVars>
      </dgm:prSet>
      <dgm:spPr/>
      <dgm:t>
        <a:bodyPr/>
        <a:lstStyle/>
        <a:p>
          <a:endParaRPr lang="zh-TW" altLang="en-US"/>
        </a:p>
      </dgm:t>
    </dgm:pt>
    <dgm:pt modelId="{27995AAF-8A07-4CA5-AE5E-4B44C4F269AE}" type="pres">
      <dgm:prSet presAssocID="{9360013B-22B8-4886-89FB-6A779B643558}" presName="space" presStyleCnt="0"/>
      <dgm:spPr/>
    </dgm:pt>
    <dgm:pt modelId="{A6C80134-89B5-4566-9BED-BE89BE980674}" type="pres">
      <dgm:prSet presAssocID="{CD5AB5EC-8EB5-494A-AB51-47EE977F4E53}" presName="composite" presStyleCnt="0"/>
      <dgm:spPr/>
    </dgm:pt>
    <dgm:pt modelId="{2F90E991-D239-4067-A60A-19677393D366}" type="pres">
      <dgm:prSet presAssocID="{CD5AB5EC-8EB5-494A-AB51-47EE977F4E53}" presName="parTx" presStyleLbl="alignNode1" presStyleIdx="1" presStyleCnt="4">
        <dgm:presLayoutVars>
          <dgm:chMax val="0"/>
          <dgm:chPref val="0"/>
          <dgm:bulletEnabled val="1"/>
        </dgm:presLayoutVars>
      </dgm:prSet>
      <dgm:spPr/>
      <dgm:t>
        <a:bodyPr/>
        <a:lstStyle/>
        <a:p>
          <a:endParaRPr lang="zh-TW" altLang="en-US"/>
        </a:p>
      </dgm:t>
    </dgm:pt>
    <dgm:pt modelId="{D9D79491-028F-4C33-83E0-BA0F351E9E1A}" type="pres">
      <dgm:prSet presAssocID="{CD5AB5EC-8EB5-494A-AB51-47EE977F4E53}" presName="desTx" presStyleLbl="alignAccFollowNode1" presStyleIdx="1" presStyleCnt="4">
        <dgm:presLayoutVars>
          <dgm:bulletEnabled val="1"/>
        </dgm:presLayoutVars>
      </dgm:prSet>
      <dgm:spPr/>
      <dgm:t>
        <a:bodyPr/>
        <a:lstStyle/>
        <a:p>
          <a:endParaRPr lang="zh-TW" altLang="en-US"/>
        </a:p>
      </dgm:t>
    </dgm:pt>
    <dgm:pt modelId="{D1C3935F-1AB2-4BE0-9600-92FC2A1C2699}" type="pres">
      <dgm:prSet presAssocID="{A227F735-E2FE-40F2-89B9-EFAA605F4602}" presName="space" presStyleCnt="0"/>
      <dgm:spPr/>
    </dgm:pt>
    <dgm:pt modelId="{78268B95-DB36-4F64-A37F-F70736611C3A}" type="pres">
      <dgm:prSet presAssocID="{BF4F50F7-DD84-41F3-BA32-050397BF06BA}" presName="composite" presStyleCnt="0"/>
      <dgm:spPr/>
    </dgm:pt>
    <dgm:pt modelId="{5E7B4718-F37C-4A40-A5F5-4BDA3BC5F028}" type="pres">
      <dgm:prSet presAssocID="{BF4F50F7-DD84-41F3-BA32-050397BF06BA}" presName="parTx" presStyleLbl="alignNode1" presStyleIdx="2" presStyleCnt="4">
        <dgm:presLayoutVars>
          <dgm:chMax val="0"/>
          <dgm:chPref val="0"/>
          <dgm:bulletEnabled val="1"/>
        </dgm:presLayoutVars>
      </dgm:prSet>
      <dgm:spPr/>
      <dgm:t>
        <a:bodyPr/>
        <a:lstStyle/>
        <a:p>
          <a:endParaRPr lang="zh-TW" altLang="en-US"/>
        </a:p>
      </dgm:t>
    </dgm:pt>
    <dgm:pt modelId="{952D5051-B731-43CA-BEA3-BB4B3DE9CEA7}" type="pres">
      <dgm:prSet presAssocID="{BF4F50F7-DD84-41F3-BA32-050397BF06BA}" presName="desTx" presStyleLbl="alignAccFollowNode1" presStyleIdx="2" presStyleCnt="4">
        <dgm:presLayoutVars>
          <dgm:bulletEnabled val="1"/>
        </dgm:presLayoutVars>
      </dgm:prSet>
      <dgm:spPr/>
      <dgm:t>
        <a:bodyPr/>
        <a:lstStyle/>
        <a:p>
          <a:endParaRPr lang="zh-TW" altLang="en-US"/>
        </a:p>
      </dgm:t>
    </dgm:pt>
    <dgm:pt modelId="{985B4CB5-D867-4E15-88D3-301EE2EFC908}" type="pres">
      <dgm:prSet presAssocID="{2C89C0D7-9EB2-43D4-8091-47BC00CA1130}" presName="space" presStyleCnt="0"/>
      <dgm:spPr/>
    </dgm:pt>
    <dgm:pt modelId="{4F2AC290-51CB-4F1E-A07C-24C41BBC4658}" type="pres">
      <dgm:prSet presAssocID="{2E25B930-831F-4FB3-BFD6-FED986230792}" presName="composite" presStyleCnt="0"/>
      <dgm:spPr/>
    </dgm:pt>
    <dgm:pt modelId="{FF0A8EFB-95E1-4FAA-AAC4-60CA2842C963}" type="pres">
      <dgm:prSet presAssocID="{2E25B930-831F-4FB3-BFD6-FED986230792}" presName="parTx" presStyleLbl="alignNode1" presStyleIdx="3" presStyleCnt="4">
        <dgm:presLayoutVars>
          <dgm:chMax val="0"/>
          <dgm:chPref val="0"/>
          <dgm:bulletEnabled val="1"/>
        </dgm:presLayoutVars>
      </dgm:prSet>
      <dgm:spPr/>
      <dgm:t>
        <a:bodyPr/>
        <a:lstStyle/>
        <a:p>
          <a:endParaRPr lang="zh-TW" altLang="en-US"/>
        </a:p>
      </dgm:t>
    </dgm:pt>
    <dgm:pt modelId="{4A682D95-31FA-4544-89DB-1F8B6DFE873F}" type="pres">
      <dgm:prSet presAssocID="{2E25B930-831F-4FB3-BFD6-FED986230792}" presName="desTx" presStyleLbl="alignAccFollowNode1" presStyleIdx="3" presStyleCnt="4">
        <dgm:presLayoutVars>
          <dgm:bulletEnabled val="1"/>
        </dgm:presLayoutVars>
      </dgm:prSet>
      <dgm:spPr/>
      <dgm:t>
        <a:bodyPr/>
        <a:lstStyle/>
        <a:p>
          <a:endParaRPr lang="zh-TW" altLang="en-US"/>
        </a:p>
      </dgm:t>
    </dgm:pt>
  </dgm:ptLst>
  <dgm:cxnLst>
    <dgm:cxn modelId="{89A44AA3-9E0C-48D0-AA22-9A0511DCAD5D}" type="presOf" srcId="{2CFD15EF-6F53-4ED0-9FB1-95F84F681DFA}" destId="{D9D79491-028F-4C33-83E0-BA0F351E9E1A}" srcOrd="0" destOrd="1" presId="urn:microsoft.com/office/officeart/2005/8/layout/hList1"/>
    <dgm:cxn modelId="{7453E5FE-E635-4766-AD30-45E69E0AE196}" type="presOf" srcId="{BF4F50F7-DD84-41F3-BA32-050397BF06BA}" destId="{5E7B4718-F37C-4A40-A5F5-4BDA3BC5F028}" srcOrd="0" destOrd="0" presId="urn:microsoft.com/office/officeart/2005/8/layout/hList1"/>
    <dgm:cxn modelId="{44CEF2C9-041E-401F-904A-A1AC22ECFD91}" type="presOf" srcId="{963E39DA-F531-4DEE-BD3D-D3340861D0C2}" destId="{9BA75B45-8257-4684-A936-E92960CEB810}" srcOrd="0" destOrd="0" presId="urn:microsoft.com/office/officeart/2005/8/layout/hList1"/>
    <dgm:cxn modelId="{92BE5601-B945-4D39-BC8A-7A448B43504F}" type="presOf" srcId="{510AB7C8-943F-48E2-95F8-43E9ABF43FD4}" destId="{D9D79491-028F-4C33-83E0-BA0F351E9E1A}" srcOrd="0" destOrd="4" presId="urn:microsoft.com/office/officeart/2005/8/layout/hList1"/>
    <dgm:cxn modelId="{027A552E-33AB-4DD9-8645-38D190D45E38}" type="presOf" srcId="{B8AAE0AB-A75F-489A-8263-0798ED469890}" destId="{D9D79491-028F-4C33-83E0-BA0F351E9E1A}" srcOrd="0" destOrd="2" presId="urn:microsoft.com/office/officeart/2005/8/layout/hList1"/>
    <dgm:cxn modelId="{E3C2B7E4-53C9-4688-9CAA-20A4B245D2F7}" srcId="{CD5AB5EC-8EB5-494A-AB51-47EE977F4E53}" destId="{B6EF4B0C-86F7-4292-8AB9-59C3505079D6}" srcOrd="3" destOrd="0" parTransId="{9F70AD60-DC67-46FD-A990-3D3C7861A659}" sibTransId="{F5D7CAE2-D3F7-4031-A5C0-EDE6693CE7ED}"/>
    <dgm:cxn modelId="{4337E21F-720E-43A2-B15B-F0A8D1DEDD2C}" type="presOf" srcId="{CADBF6A0-EE8F-40AB-A838-4763D3F06D96}" destId="{952D5051-B731-43CA-BEA3-BB4B3DE9CEA7}" srcOrd="0" destOrd="0" presId="urn:microsoft.com/office/officeart/2005/8/layout/hList1"/>
    <dgm:cxn modelId="{EA9C9A41-B803-45D1-822C-84420B60A50B}" srcId="{01280D6E-66EA-4E16-B988-F2C1772974CE}" destId="{2E25B930-831F-4FB3-BFD6-FED986230792}" srcOrd="3" destOrd="0" parTransId="{9885474C-65C3-45FC-AD3D-07A5ABBB84B1}" sibTransId="{5CADE229-B761-41EC-859D-E6DE983A2E27}"/>
    <dgm:cxn modelId="{21F9AC97-87B5-4257-8FA8-40CF9DB041F4}" type="presOf" srcId="{0E768836-1E9B-4F12-BDCA-54582E987300}" destId="{D9D79491-028F-4C33-83E0-BA0F351E9E1A}" srcOrd="0" destOrd="0" presId="urn:microsoft.com/office/officeart/2005/8/layout/hList1"/>
    <dgm:cxn modelId="{EEF55082-AE1E-4FEE-BC06-3278DAF3AB12}" type="presOf" srcId="{77016312-79FD-47C1-B65B-39A9FD735A89}" destId="{4A682D95-31FA-4544-89DB-1F8B6DFE873F}" srcOrd="0" destOrd="0" presId="urn:microsoft.com/office/officeart/2005/8/layout/hList1"/>
    <dgm:cxn modelId="{D72A1978-6FD1-4081-9E11-8BFA9C3C4DB9}" type="presOf" srcId="{83C4D6F2-9DF3-46AC-BB35-A974A19EDAFC}" destId="{4A682D95-31FA-4544-89DB-1F8B6DFE873F}" srcOrd="0" destOrd="1" presId="urn:microsoft.com/office/officeart/2005/8/layout/hList1"/>
    <dgm:cxn modelId="{4D640A32-0793-46D3-B1E3-4391DB2FBD5C}" srcId="{C1F43B4F-FECF-4AE8-9CED-F28EB36E0E14}" destId="{DA5213EB-203D-4F65-A1DD-6E7A28805286}" srcOrd="1" destOrd="0" parTransId="{45C69B67-3790-4C4E-BD7F-D2AE6D05E0F1}" sibTransId="{708785F5-2336-45EA-9CF8-7DFB8EFB3CAE}"/>
    <dgm:cxn modelId="{39683488-92A8-49D1-98C6-BEC99C6506E2}" srcId="{BF4F50F7-DD84-41F3-BA32-050397BF06BA}" destId="{CADBF6A0-EE8F-40AB-A838-4763D3F06D96}" srcOrd="0" destOrd="0" parTransId="{58385B26-5199-42A3-B8B8-FBC8E3BC797E}" sibTransId="{0DD5B8F4-3720-48D1-A369-092C9CC9613A}"/>
    <dgm:cxn modelId="{AF1D0C01-E7D9-4D1C-AC92-581E163AEA5F}" type="presOf" srcId="{EDDEF7DA-9339-4BDB-9FB6-903D8D9D3CE8}" destId="{4A682D95-31FA-4544-89DB-1F8B6DFE873F}" srcOrd="0" destOrd="2" presId="urn:microsoft.com/office/officeart/2005/8/layout/hList1"/>
    <dgm:cxn modelId="{BC8CDCA6-96B1-430D-8239-2DFFCE62789F}" srcId="{CD5AB5EC-8EB5-494A-AB51-47EE977F4E53}" destId="{2CFD15EF-6F53-4ED0-9FB1-95F84F681DFA}" srcOrd="1" destOrd="0" parTransId="{CAA113A6-9D37-4A82-B11D-6FD0291EC3F5}" sibTransId="{6CB590EE-659D-4705-ACA6-8EF2FC7C03EC}"/>
    <dgm:cxn modelId="{F5FA4CAF-AB07-4731-A399-370DAA500752}" type="presOf" srcId="{01280D6E-66EA-4E16-B988-F2C1772974CE}" destId="{C79E5FC4-F27A-4285-A1AD-1090D6FA5550}" srcOrd="0" destOrd="0" presId="urn:microsoft.com/office/officeart/2005/8/layout/hList1"/>
    <dgm:cxn modelId="{B402A8E0-83F4-4BC7-ACDF-470E0181D57A}" srcId="{CD5AB5EC-8EB5-494A-AB51-47EE977F4E53}" destId="{0E768836-1E9B-4F12-BDCA-54582E987300}" srcOrd="0" destOrd="0" parTransId="{183A3E95-A6EC-472C-AD73-D487B6CE479E}" sibTransId="{B5507C2A-84FA-4380-AFFF-EA462E3B255C}"/>
    <dgm:cxn modelId="{52AFB052-2EE9-45AF-9CBA-649745E20F75}" type="presOf" srcId="{DA5213EB-203D-4F65-A1DD-6E7A28805286}" destId="{9BA75B45-8257-4684-A936-E92960CEB810}" srcOrd="0" destOrd="1" presId="urn:microsoft.com/office/officeart/2005/8/layout/hList1"/>
    <dgm:cxn modelId="{E1A9A975-86E0-49B8-9244-3442FED47235}" srcId="{2E25B930-831F-4FB3-BFD6-FED986230792}" destId="{EDDEF7DA-9339-4BDB-9FB6-903D8D9D3CE8}" srcOrd="2" destOrd="0" parTransId="{56E4A526-BC78-4E89-9C1C-2DAB9D2BF5F9}" sibTransId="{7FF3E961-E871-44F0-B8E8-44A0FF6A7CB4}"/>
    <dgm:cxn modelId="{572F5226-9510-4707-8936-14EC735052F2}" srcId="{BF4F50F7-DD84-41F3-BA32-050397BF06BA}" destId="{F772CBFC-E2FE-4743-B52D-F0CBCCB802DC}" srcOrd="1" destOrd="0" parTransId="{FEC248D4-6752-4B2C-B9D6-25966E76EB6E}" sibTransId="{72172D54-BB2F-457C-8DC5-AF302FBBCCCF}"/>
    <dgm:cxn modelId="{82CF3E42-7CD4-4255-8788-D6357729D867}" srcId="{2E25B930-831F-4FB3-BFD6-FED986230792}" destId="{77016312-79FD-47C1-B65B-39A9FD735A89}" srcOrd="0" destOrd="0" parTransId="{44217652-80BD-4AF4-A072-3E8B2FB015A1}" sibTransId="{15A76B5D-BF04-4280-9A37-C5B6137C2C42}"/>
    <dgm:cxn modelId="{29B8F10D-B8FE-49D5-9C62-B4AD485A8F51}" srcId="{2E25B930-831F-4FB3-BFD6-FED986230792}" destId="{83C4D6F2-9DF3-46AC-BB35-A974A19EDAFC}" srcOrd="1" destOrd="0" parTransId="{1854E583-6CDB-42BF-9511-551883F0383F}" sibTransId="{CA00B250-2E1F-4B86-8537-9050201990CA}"/>
    <dgm:cxn modelId="{69F03FC7-B2FB-4135-8D6D-79A0C474E6A8}" srcId="{01280D6E-66EA-4E16-B988-F2C1772974CE}" destId="{C1F43B4F-FECF-4AE8-9CED-F28EB36E0E14}" srcOrd="0" destOrd="0" parTransId="{8CEC8FC3-9FCD-4CE8-8949-45113C0AF3B9}" sibTransId="{9360013B-22B8-4886-89FB-6A779B643558}"/>
    <dgm:cxn modelId="{13B9C797-264D-437C-8A6E-597D863DA040}" type="presOf" srcId="{CD5AB5EC-8EB5-494A-AB51-47EE977F4E53}" destId="{2F90E991-D239-4067-A60A-19677393D366}" srcOrd="0" destOrd="0" presId="urn:microsoft.com/office/officeart/2005/8/layout/hList1"/>
    <dgm:cxn modelId="{1B2E724B-2A74-4DA8-9704-B5C20BDB7C72}" srcId="{C1F43B4F-FECF-4AE8-9CED-F28EB36E0E14}" destId="{963E39DA-F531-4DEE-BD3D-D3340861D0C2}" srcOrd="0" destOrd="0" parTransId="{3A03EA9A-E5BE-4CA3-91A0-098495B68638}" sibTransId="{979C648D-756B-46D4-AB5C-3851205F1EB0}"/>
    <dgm:cxn modelId="{80327CAC-AAB3-4B2D-93EE-D2FEB1F980D8}" srcId="{CD5AB5EC-8EB5-494A-AB51-47EE977F4E53}" destId="{B8AAE0AB-A75F-489A-8263-0798ED469890}" srcOrd="2" destOrd="0" parTransId="{BE45B796-4DD8-4D9E-8BF6-2925424096C7}" sibTransId="{57608C2E-2894-48E4-9DF2-F91EBD14ABD6}"/>
    <dgm:cxn modelId="{069AFB8C-82A6-43C2-B50F-FD6747B67642}" srcId="{CD5AB5EC-8EB5-494A-AB51-47EE977F4E53}" destId="{510AB7C8-943F-48E2-95F8-43E9ABF43FD4}" srcOrd="4" destOrd="0" parTransId="{64E9FC08-893D-4294-9F08-A2D0AA6539A5}" sibTransId="{A25E2FAE-9ADA-4B28-B9F3-46B50FF724B6}"/>
    <dgm:cxn modelId="{AD043B03-0AB6-4E20-A21D-517E71C534D4}" srcId="{01280D6E-66EA-4E16-B988-F2C1772974CE}" destId="{BF4F50F7-DD84-41F3-BA32-050397BF06BA}" srcOrd="2" destOrd="0" parTransId="{B2B0C6BF-0606-47F8-872B-48D9BB8020A4}" sibTransId="{2C89C0D7-9EB2-43D4-8091-47BC00CA1130}"/>
    <dgm:cxn modelId="{797DCCA3-5814-43CF-977B-23DE1376A716}" type="presOf" srcId="{2E25B930-831F-4FB3-BFD6-FED986230792}" destId="{FF0A8EFB-95E1-4FAA-AAC4-60CA2842C963}" srcOrd="0" destOrd="0" presId="urn:microsoft.com/office/officeart/2005/8/layout/hList1"/>
    <dgm:cxn modelId="{673A37E6-9037-468F-BEBD-40150C506AB5}" srcId="{01280D6E-66EA-4E16-B988-F2C1772974CE}" destId="{CD5AB5EC-8EB5-494A-AB51-47EE977F4E53}" srcOrd="1" destOrd="0" parTransId="{4C35C9DC-7238-405B-8417-B8470534E9DA}" sibTransId="{A227F735-E2FE-40F2-89B9-EFAA605F4602}"/>
    <dgm:cxn modelId="{38093FCC-0841-4CBF-9432-122C57BA1D0D}" srcId="{BF4F50F7-DD84-41F3-BA32-050397BF06BA}" destId="{4D575CDA-73CE-4E4B-8420-2D4071DA9A69}" srcOrd="2" destOrd="0" parTransId="{6CEEA360-7D3D-4C51-9BAA-14F6272E2760}" sibTransId="{784B2BF8-F1A1-471C-9841-E5D515BF8746}"/>
    <dgm:cxn modelId="{077242BC-5176-4C92-970C-D3EBC73E849D}" type="presOf" srcId="{4D575CDA-73CE-4E4B-8420-2D4071DA9A69}" destId="{952D5051-B731-43CA-BEA3-BB4B3DE9CEA7}" srcOrd="0" destOrd="2" presId="urn:microsoft.com/office/officeart/2005/8/layout/hList1"/>
    <dgm:cxn modelId="{1ACFF49C-5961-4C40-B68B-CBD10E45D453}" type="presOf" srcId="{B6EF4B0C-86F7-4292-8AB9-59C3505079D6}" destId="{D9D79491-028F-4C33-83E0-BA0F351E9E1A}" srcOrd="0" destOrd="3" presId="urn:microsoft.com/office/officeart/2005/8/layout/hList1"/>
    <dgm:cxn modelId="{4CCDCA06-C7F9-4E75-9635-F139840DE22E}" type="presOf" srcId="{F772CBFC-E2FE-4743-B52D-F0CBCCB802DC}" destId="{952D5051-B731-43CA-BEA3-BB4B3DE9CEA7}" srcOrd="0" destOrd="1" presId="urn:microsoft.com/office/officeart/2005/8/layout/hList1"/>
    <dgm:cxn modelId="{871C4E5F-8808-4BB4-91ED-9FBDFCCCC002}" type="presOf" srcId="{C1F43B4F-FECF-4AE8-9CED-F28EB36E0E14}" destId="{47134523-7BB1-45FB-8F9A-ACE633AE2869}" srcOrd="0" destOrd="0" presId="urn:microsoft.com/office/officeart/2005/8/layout/hList1"/>
    <dgm:cxn modelId="{E441EE93-58DD-4249-9474-098079215A25}" type="presParOf" srcId="{C79E5FC4-F27A-4285-A1AD-1090D6FA5550}" destId="{77D3D9F0-59AC-44F0-A2C1-C1AA0F59CEB0}" srcOrd="0" destOrd="0" presId="urn:microsoft.com/office/officeart/2005/8/layout/hList1"/>
    <dgm:cxn modelId="{F906FD37-830B-448F-B3BE-5EECE261FACB}" type="presParOf" srcId="{77D3D9F0-59AC-44F0-A2C1-C1AA0F59CEB0}" destId="{47134523-7BB1-45FB-8F9A-ACE633AE2869}" srcOrd="0" destOrd="0" presId="urn:microsoft.com/office/officeart/2005/8/layout/hList1"/>
    <dgm:cxn modelId="{D16B4D4A-FD30-4B1B-8D60-64DEB6107106}" type="presParOf" srcId="{77D3D9F0-59AC-44F0-A2C1-C1AA0F59CEB0}" destId="{9BA75B45-8257-4684-A936-E92960CEB810}" srcOrd="1" destOrd="0" presId="urn:microsoft.com/office/officeart/2005/8/layout/hList1"/>
    <dgm:cxn modelId="{25608BFC-BB4C-4011-A7B0-AA6325739800}" type="presParOf" srcId="{C79E5FC4-F27A-4285-A1AD-1090D6FA5550}" destId="{27995AAF-8A07-4CA5-AE5E-4B44C4F269AE}" srcOrd="1" destOrd="0" presId="urn:microsoft.com/office/officeart/2005/8/layout/hList1"/>
    <dgm:cxn modelId="{FFEBD78D-A99D-4FD7-8A1E-72EFAE3A8BA3}" type="presParOf" srcId="{C79E5FC4-F27A-4285-A1AD-1090D6FA5550}" destId="{A6C80134-89B5-4566-9BED-BE89BE980674}" srcOrd="2" destOrd="0" presId="urn:microsoft.com/office/officeart/2005/8/layout/hList1"/>
    <dgm:cxn modelId="{A10B371A-44B4-4C50-8369-E9E435D55092}" type="presParOf" srcId="{A6C80134-89B5-4566-9BED-BE89BE980674}" destId="{2F90E991-D239-4067-A60A-19677393D366}" srcOrd="0" destOrd="0" presId="urn:microsoft.com/office/officeart/2005/8/layout/hList1"/>
    <dgm:cxn modelId="{A194E8AC-8380-4BDB-BF8D-8C6EEFE284D2}" type="presParOf" srcId="{A6C80134-89B5-4566-9BED-BE89BE980674}" destId="{D9D79491-028F-4C33-83E0-BA0F351E9E1A}" srcOrd="1" destOrd="0" presId="urn:microsoft.com/office/officeart/2005/8/layout/hList1"/>
    <dgm:cxn modelId="{D6039999-BB00-417C-A120-2ED841B7EB85}" type="presParOf" srcId="{C79E5FC4-F27A-4285-A1AD-1090D6FA5550}" destId="{D1C3935F-1AB2-4BE0-9600-92FC2A1C2699}" srcOrd="3" destOrd="0" presId="urn:microsoft.com/office/officeart/2005/8/layout/hList1"/>
    <dgm:cxn modelId="{9FF8F795-D1F1-4102-9399-A1A7B7FF0692}" type="presParOf" srcId="{C79E5FC4-F27A-4285-A1AD-1090D6FA5550}" destId="{78268B95-DB36-4F64-A37F-F70736611C3A}" srcOrd="4" destOrd="0" presId="urn:microsoft.com/office/officeart/2005/8/layout/hList1"/>
    <dgm:cxn modelId="{17626DC7-5A5A-482E-99FD-4BB2D16371E0}" type="presParOf" srcId="{78268B95-DB36-4F64-A37F-F70736611C3A}" destId="{5E7B4718-F37C-4A40-A5F5-4BDA3BC5F028}" srcOrd="0" destOrd="0" presId="urn:microsoft.com/office/officeart/2005/8/layout/hList1"/>
    <dgm:cxn modelId="{D753C577-1628-45D1-B3FB-F742FC0CCA3E}" type="presParOf" srcId="{78268B95-DB36-4F64-A37F-F70736611C3A}" destId="{952D5051-B731-43CA-BEA3-BB4B3DE9CEA7}" srcOrd="1" destOrd="0" presId="urn:microsoft.com/office/officeart/2005/8/layout/hList1"/>
    <dgm:cxn modelId="{4684C9FB-48D1-4D7D-8D22-DBDA85B32FFD}" type="presParOf" srcId="{C79E5FC4-F27A-4285-A1AD-1090D6FA5550}" destId="{985B4CB5-D867-4E15-88D3-301EE2EFC908}" srcOrd="5" destOrd="0" presId="urn:microsoft.com/office/officeart/2005/8/layout/hList1"/>
    <dgm:cxn modelId="{4A046CC6-ABC9-40EE-91CA-7D130B9D40DF}" type="presParOf" srcId="{C79E5FC4-F27A-4285-A1AD-1090D6FA5550}" destId="{4F2AC290-51CB-4F1E-A07C-24C41BBC4658}" srcOrd="6" destOrd="0" presId="urn:microsoft.com/office/officeart/2005/8/layout/hList1"/>
    <dgm:cxn modelId="{FC7403EE-6A13-4A53-A6B5-84F89F2F50A0}" type="presParOf" srcId="{4F2AC290-51CB-4F1E-A07C-24C41BBC4658}" destId="{FF0A8EFB-95E1-4FAA-AAC4-60CA2842C963}" srcOrd="0" destOrd="0" presId="urn:microsoft.com/office/officeart/2005/8/layout/hList1"/>
    <dgm:cxn modelId="{0D852125-6EE1-4652-B73B-1CF5F18264C9}" type="presParOf" srcId="{4F2AC290-51CB-4F1E-A07C-24C41BBC4658}" destId="{4A682D95-31FA-4544-89DB-1F8B6DFE873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25591841-95CA-49F7-B3A7-966240BC3AB3}" type="doc">
      <dgm:prSet loTypeId="urn:microsoft.com/office/officeart/2005/8/layout/radial3" loCatId="cycle" qsTypeId="urn:microsoft.com/office/officeart/2005/8/quickstyle/3d2" qsCatId="3D" csTypeId="urn:microsoft.com/office/officeart/2005/8/colors/colorful2" csCatId="colorful" phldr="1"/>
      <dgm:spPr/>
      <dgm:t>
        <a:bodyPr/>
        <a:lstStyle/>
        <a:p>
          <a:endParaRPr lang="zh-TW" altLang="en-US"/>
        </a:p>
      </dgm:t>
    </dgm:pt>
    <dgm:pt modelId="{3C7E9353-E62B-4758-85E2-47D5E6DBBB81}">
      <dgm:prSet phldrT="[文字]"/>
      <dgm:spPr>
        <a:xfrm>
          <a:off x="2620158" y="1137959"/>
          <a:ext cx="2637884" cy="2637884"/>
        </a:xfrm>
        <a:prstGeom prst="ellipse">
          <a:avLst/>
        </a:prstGeom>
        <a:solidFill>
          <a:srgbClr val="FF5050"/>
        </a:solidFill>
        <a:ln>
          <a:noFill/>
        </a:ln>
        <a:effectLst/>
        <a:scene3d>
          <a:camera prst="orthographicFront"/>
          <a:lightRig rig="threePt" dir="t">
            <a:rot lat="0" lon="0" rev="7500000"/>
          </a:lightRig>
        </a:scene3d>
        <a:sp3d prstMaterial="plastic">
          <a:bevelT w="127000" h="25400" prst="relaxedInset"/>
        </a:sp3d>
      </dgm:spPr>
      <dgm:t>
        <a:bodyPr/>
        <a:lstStyle/>
        <a:p>
          <a:r>
            <a:rPr lang="zh-TW" altLang="en-US" b="1" dirty="0" smtClean="0">
              <a:solidFill>
                <a:sysClr val="windowText" lastClr="000000"/>
              </a:solidFill>
              <a:latin typeface="微軟正黑體" pitchFamily="34" charset="-120"/>
              <a:ea typeface="微軟正黑體" pitchFamily="34" charset="-120"/>
              <a:cs typeface="+mn-cs"/>
            </a:rPr>
            <a:t>升學</a:t>
          </a:r>
          <a:endParaRPr lang="zh-TW" altLang="en-US" b="1" dirty="0">
            <a:solidFill>
              <a:sysClr val="windowText" lastClr="000000"/>
            </a:solidFill>
            <a:latin typeface="微軟正黑體" pitchFamily="34" charset="-120"/>
            <a:ea typeface="微軟正黑體" pitchFamily="34" charset="-120"/>
            <a:cs typeface="+mn-cs"/>
          </a:endParaRPr>
        </a:p>
      </dgm:t>
    </dgm:pt>
    <dgm:pt modelId="{93B076E2-C77D-4490-B004-5E5089226DE7}" type="parTrans" cxnId="{D54A108B-33BB-4844-855C-7CB6C1900D55}">
      <dgm:prSet/>
      <dgm:spPr/>
      <dgm:t>
        <a:bodyPr/>
        <a:lstStyle/>
        <a:p>
          <a:endParaRPr lang="zh-TW" altLang="en-US"/>
        </a:p>
      </dgm:t>
    </dgm:pt>
    <dgm:pt modelId="{1BF20C1F-B133-458C-82C6-01E4530123AE}" type="sibTrans" cxnId="{D54A108B-33BB-4844-855C-7CB6C1900D55}">
      <dgm:prSet/>
      <dgm:spPr/>
      <dgm:t>
        <a:bodyPr/>
        <a:lstStyle/>
        <a:p>
          <a:endParaRPr lang="zh-TW" altLang="en-US"/>
        </a:p>
      </dgm:t>
    </dgm:pt>
    <dgm:pt modelId="{D45928B1-190A-45CF-978E-37BE0B025C78}">
      <dgm:prSet phldrT="[文字]" custT="1"/>
      <dgm:spPr>
        <a:xfrm>
          <a:off x="3279629" y="81385"/>
          <a:ext cx="1318942" cy="1318942"/>
        </a:xfrm>
        <a:prstGeom prst="ellipse">
          <a:avLst/>
        </a:prstGeom>
        <a:solidFill>
          <a:srgbClr val="92D050"/>
        </a:solidFill>
        <a:ln>
          <a:noFill/>
        </a:ln>
        <a:effectLst/>
        <a:scene3d>
          <a:camera prst="orthographicFront"/>
          <a:lightRig rig="threePt" dir="t">
            <a:rot lat="0" lon="0" rev="7500000"/>
          </a:lightRig>
        </a:scene3d>
        <a:sp3d prstMaterial="plastic">
          <a:bevelT w="127000" h="25400" prst="relaxedInset"/>
        </a:sp3d>
      </dgm:spPr>
      <dgm:t>
        <a:bodyPr/>
        <a:lstStyle/>
        <a:p>
          <a:pPr>
            <a:lnSpc>
              <a:spcPts val="4000"/>
            </a:lnSpc>
            <a:spcBef>
              <a:spcPts val="600"/>
            </a:spcBef>
            <a:spcAft>
              <a:spcPts val="0"/>
            </a:spcAft>
          </a:pPr>
          <a:r>
            <a:rPr lang="zh-TW" altLang="en-US" sz="3600" b="1" dirty="0" smtClean="0">
              <a:solidFill>
                <a:sysClr val="windowText" lastClr="000000"/>
              </a:solidFill>
              <a:latin typeface="微軟正黑體" pitchFamily="34" charset="-120"/>
              <a:ea typeface="微軟正黑體" pitchFamily="34" charset="-120"/>
              <a:cs typeface="+mn-cs"/>
            </a:rPr>
            <a:t>繁星</a:t>
          </a:r>
          <a:endParaRPr lang="zh-TW" altLang="en-US" sz="3600" b="1" dirty="0">
            <a:solidFill>
              <a:sysClr val="windowText" lastClr="000000"/>
            </a:solidFill>
            <a:latin typeface="微軟正黑體" pitchFamily="34" charset="-120"/>
            <a:ea typeface="微軟正黑體" pitchFamily="34" charset="-120"/>
            <a:cs typeface="+mn-cs"/>
          </a:endParaRPr>
        </a:p>
      </dgm:t>
    </dgm:pt>
    <dgm:pt modelId="{08EBC569-74AD-4831-8228-18F084B3E4CC}" type="parTrans" cxnId="{89C23474-1A73-4D78-A1AA-5638486FC828}">
      <dgm:prSet/>
      <dgm:spPr/>
      <dgm:t>
        <a:bodyPr/>
        <a:lstStyle/>
        <a:p>
          <a:endParaRPr lang="zh-TW" altLang="en-US"/>
        </a:p>
      </dgm:t>
    </dgm:pt>
    <dgm:pt modelId="{E092B2BA-B479-48FE-9738-6D7C2946FF05}" type="sibTrans" cxnId="{89C23474-1A73-4D78-A1AA-5638486FC828}">
      <dgm:prSet/>
      <dgm:spPr/>
      <dgm:t>
        <a:bodyPr/>
        <a:lstStyle/>
        <a:p>
          <a:endParaRPr lang="zh-TW" altLang="en-US"/>
        </a:p>
      </dgm:t>
    </dgm:pt>
    <dgm:pt modelId="{5833B3C7-9754-4796-BE26-0A3B3467C223}">
      <dgm:prSet phldrT="[文字]" custT="1"/>
      <dgm:spPr>
        <a:xfrm>
          <a:off x="4911685" y="1267143"/>
          <a:ext cx="1318942" cy="1318942"/>
        </a:xfrm>
        <a:prstGeom prst="ellipse">
          <a:avLst/>
        </a:prstGeom>
        <a:solidFill>
          <a:srgbClr val="00B0F0"/>
        </a:solidFill>
        <a:ln>
          <a:noFill/>
        </a:ln>
        <a:effectLst/>
        <a:scene3d>
          <a:camera prst="orthographicFront"/>
          <a:lightRig rig="threePt" dir="t">
            <a:rot lat="0" lon="0" rev="7500000"/>
          </a:lightRig>
        </a:scene3d>
        <a:sp3d prstMaterial="plastic">
          <a:bevelT w="127000" h="25400" prst="relaxedInset"/>
        </a:sp3d>
      </dgm:spPr>
      <dgm:t>
        <a:bodyPr/>
        <a:lstStyle/>
        <a:p>
          <a:pPr>
            <a:lnSpc>
              <a:spcPts val="4000"/>
            </a:lnSpc>
            <a:spcBef>
              <a:spcPts val="600"/>
            </a:spcBef>
            <a:spcAft>
              <a:spcPts val="0"/>
            </a:spcAft>
          </a:pPr>
          <a:r>
            <a:rPr lang="zh-TW" altLang="en-US" sz="3600" b="1" dirty="0" smtClean="0">
              <a:solidFill>
                <a:sysClr val="windowText" lastClr="000000"/>
              </a:solidFill>
              <a:latin typeface="微軟正黑體" pitchFamily="34" charset="-120"/>
              <a:ea typeface="微軟正黑體" pitchFamily="34" charset="-120"/>
              <a:cs typeface="+mn-cs"/>
            </a:rPr>
            <a:t>技優</a:t>
          </a:r>
          <a:endParaRPr lang="zh-TW" altLang="en-US" sz="3600" b="1" dirty="0">
            <a:solidFill>
              <a:sysClr val="windowText" lastClr="000000"/>
            </a:solidFill>
            <a:latin typeface="微軟正黑體" pitchFamily="34" charset="-120"/>
            <a:ea typeface="微軟正黑體" pitchFamily="34" charset="-120"/>
            <a:cs typeface="+mn-cs"/>
          </a:endParaRPr>
        </a:p>
      </dgm:t>
    </dgm:pt>
    <dgm:pt modelId="{CFB74D55-D0CC-40BE-BFB5-EAE26F78BB21}" type="parTrans" cxnId="{7DA1BBF4-421C-4BA1-BE11-F559EC7C48D1}">
      <dgm:prSet/>
      <dgm:spPr/>
      <dgm:t>
        <a:bodyPr/>
        <a:lstStyle/>
        <a:p>
          <a:endParaRPr lang="zh-TW" altLang="en-US"/>
        </a:p>
      </dgm:t>
    </dgm:pt>
    <dgm:pt modelId="{2C337188-C44B-497F-B347-970A1BFE30EB}" type="sibTrans" cxnId="{7DA1BBF4-421C-4BA1-BE11-F559EC7C48D1}">
      <dgm:prSet/>
      <dgm:spPr/>
      <dgm:t>
        <a:bodyPr/>
        <a:lstStyle/>
        <a:p>
          <a:endParaRPr lang="zh-TW" altLang="en-US"/>
        </a:p>
      </dgm:t>
    </dgm:pt>
    <dgm:pt modelId="{7CE73456-0CDD-4BC7-8527-0C91E4D7059E}">
      <dgm:prSet phldrT="[文字]" custT="1"/>
      <dgm:spPr>
        <a:xfrm>
          <a:off x="4288295" y="3185740"/>
          <a:ext cx="1318942" cy="1318942"/>
        </a:xfrm>
        <a:prstGeom prst="ellipse">
          <a:avLst/>
        </a:prstGeom>
        <a:solidFill>
          <a:srgbClr val="70AD47">
            <a:lumMod val="40000"/>
            <a:lumOff val="60000"/>
          </a:srgbClr>
        </a:solidFill>
        <a:ln>
          <a:noFill/>
        </a:ln>
        <a:effectLst/>
        <a:scene3d>
          <a:camera prst="orthographicFront"/>
          <a:lightRig rig="threePt" dir="t">
            <a:rot lat="0" lon="0" rev="7500000"/>
          </a:lightRig>
        </a:scene3d>
        <a:sp3d prstMaterial="plastic">
          <a:bevelT w="127000" h="25400" prst="relaxedInset"/>
        </a:sp3d>
      </dgm:spPr>
      <dgm:t>
        <a:bodyPr/>
        <a:lstStyle/>
        <a:p>
          <a:pPr>
            <a:lnSpc>
              <a:spcPts val="4000"/>
            </a:lnSpc>
            <a:spcBef>
              <a:spcPts val="600"/>
            </a:spcBef>
            <a:spcAft>
              <a:spcPts val="0"/>
            </a:spcAft>
          </a:pPr>
          <a:r>
            <a:rPr lang="zh-TW" altLang="en-US" sz="2800" b="1" dirty="0" smtClean="0">
              <a:solidFill>
                <a:sysClr val="windowText" lastClr="000000"/>
              </a:solidFill>
              <a:latin typeface="微軟正黑體" pitchFamily="34" charset="-120"/>
              <a:ea typeface="微軟正黑體" pitchFamily="34" charset="-120"/>
              <a:cs typeface="+mn-cs"/>
            </a:rPr>
            <a:t>特殊選才</a:t>
          </a:r>
          <a:endParaRPr lang="zh-TW" altLang="en-US" sz="2800" b="1" dirty="0">
            <a:solidFill>
              <a:sysClr val="windowText" lastClr="000000"/>
            </a:solidFill>
            <a:latin typeface="微軟正黑體" pitchFamily="34" charset="-120"/>
            <a:ea typeface="微軟正黑體" pitchFamily="34" charset="-120"/>
            <a:cs typeface="+mn-cs"/>
          </a:endParaRPr>
        </a:p>
      </dgm:t>
    </dgm:pt>
    <dgm:pt modelId="{5E8D2CCE-2C88-40ED-8653-DF8DA7494836}" type="parTrans" cxnId="{728DA094-A6BF-4BF8-8101-7467D2FE14E5}">
      <dgm:prSet/>
      <dgm:spPr/>
      <dgm:t>
        <a:bodyPr/>
        <a:lstStyle/>
        <a:p>
          <a:endParaRPr lang="zh-TW" altLang="en-US"/>
        </a:p>
      </dgm:t>
    </dgm:pt>
    <dgm:pt modelId="{0C6EC1C0-27FD-4797-AB99-1A25E38EEE34}" type="sibTrans" cxnId="{728DA094-A6BF-4BF8-8101-7467D2FE14E5}">
      <dgm:prSet/>
      <dgm:spPr/>
      <dgm:t>
        <a:bodyPr/>
        <a:lstStyle/>
        <a:p>
          <a:endParaRPr lang="zh-TW" altLang="en-US"/>
        </a:p>
      </dgm:t>
    </dgm:pt>
    <dgm:pt modelId="{05D73161-7F71-4BEC-B27F-36DAEDC957FA}">
      <dgm:prSet phldrT="[文字]" custT="1"/>
      <dgm:spPr>
        <a:xfrm>
          <a:off x="1648132" y="1263877"/>
          <a:ext cx="1318942" cy="1318942"/>
        </a:xfrm>
        <a:prstGeom prst="ellipse">
          <a:avLst/>
        </a:prstGeom>
        <a:solidFill>
          <a:srgbClr val="FF9900"/>
        </a:solidFill>
        <a:ln>
          <a:noFill/>
        </a:ln>
        <a:effectLst/>
        <a:scene3d>
          <a:camera prst="orthographicFront"/>
          <a:lightRig rig="threePt" dir="t">
            <a:rot lat="0" lon="0" rev="7500000"/>
          </a:lightRig>
        </a:scene3d>
        <a:sp3d prstMaterial="plastic">
          <a:bevelT w="127000" h="25400" prst="relaxedInset"/>
        </a:sp3d>
      </dgm:spPr>
      <dgm:t>
        <a:bodyPr/>
        <a:lstStyle/>
        <a:p>
          <a:pPr>
            <a:lnSpc>
              <a:spcPts val="4000"/>
            </a:lnSpc>
            <a:spcBef>
              <a:spcPts val="600"/>
            </a:spcBef>
            <a:spcAft>
              <a:spcPts val="0"/>
            </a:spcAft>
          </a:pPr>
          <a:r>
            <a:rPr lang="zh-TW" altLang="en-US" sz="3600" b="1" dirty="0" smtClean="0">
              <a:solidFill>
                <a:sysClr val="window" lastClr="FFFFFF"/>
              </a:solidFill>
              <a:latin typeface="微軟正黑體" pitchFamily="34" charset="-120"/>
              <a:ea typeface="微軟正黑體" pitchFamily="34" charset="-120"/>
              <a:cs typeface="+mn-cs"/>
            </a:rPr>
            <a:t>甄選</a:t>
          </a:r>
          <a:endParaRPr lang="en-US" altLang="zh-TW" sz="3600" b="1" dirty="0" smtClean="0">
            <a:solidFill>
              <a:sysClr val="window" lastClr="FFFFFF"/>
            </a:solidFill>
            <a:latin typeface="微軟正黑體" pitchFamily="34" charset="-120"/>
            <a:ea typeface="微軟正黑體" pitchFamily="34" charset="-120"/>
            <a:cs typeface="+mn-cs"/>
          </a:endParaRPr>
        </a:p>
      </dgm:t>
    </dgm:pt>
    <dgm:pt modelId="{7154F954-4522-4CEA-80DE-0574AB8B670A}" type="parTrans" cxnId="{CDF00B01-20B6-42D5-9F67-7D46A43CCA4C}">
      <dgm:prSet/>
      <dgm:spPr/>
      <dgm:t>
        <a:bodyPr/>
        <a:lstStyle/>
        <a:p>
          <a:endParaRPr lang="zh-TW" altLang="en-US"/>
        </a:p>
      </dgm:t>
    </dgm:pt>
    <dgm:pt modelId="{608C6305-54D9-4E8E-8D76-09069760B34B}" type="sibTrans" cxnId="{CDF00B01-20B6-42D5-9F67-7D46A43CCA4C}">
      <dgm:prSet/>
      <dgm:spPr/>
      <dgm:t>
        <a:bodyPr/>
        <a:lstStyle/>
        <a:p>
          <a:endParaRPr lang="zh-TW" altLang="en-US"/>
        </a:p>
      </dgm:t>
    </dgm:pt>
    <dgm:pt modelId="{5E0DA9FF-52F9-46C4-B79F-65BF020F2CAA}">
      <dgm:prSet phldrT="[文字]" custT="1"/>
      <dgm:spPr>
        <a:xfrm>
          <a:off x="2270963" y="3185740"/>
          <a:ext cx="1318942" cy="1318942"/>
        </a:xfrm>
        <a:prstGeom prst="ellipse">
          <a:avLst/>
        </a:prstGeom>
        <a:solidFill>
          <a:srgbClr val="FFFF00"/>
        </a:solidFill>
        <a:ln>
          <a:noFill/>
        </a:ln>
        <a:effectLst/>
        <a:scene3d>
          <a:camera prst="orthographicFront"/>
          <a:lightRig rig="threePt" dir="t">
            <a:rot lat="0" lon="0" rev="7500000"/>
          </a:lightRig>
        </a:scene3d>
        <a:sp3d prstMaterial="plastic">
          <a:bevelT w="127000" h="25400" prst="relaxedInset"/>
        </a:sp3d>
      </dgm:spPr>
      <dgm:t>
        <a:bodyPr/>
        <a:lstStyle/>
        <a:p>
          <a:pPr>
            <a:lnSpc>
              <a:spcPts val="4000"/>
            </a:lnSpc>
            <a:spcBef>
              <a:spcPts val="600"/>
            </a:spcBef>
            <a:spcAft>
              <a:spcPts val="0"/>
            </a:spcAft>
          </a:pPr>
          <a:r>
            <a:rPr lang="zh-TW" altLang="en-US" sz="3600" b="1" dirty="0" smtClean="0">
              <a:solidFill>
                <a:sysClr val="windowText" lastClr="000000"/>
              </a:solidFill>
              <a:latin typeface="微軟正黑體" pitchFamily="34" charset="-120"/>
              <a:ea typeface="微軟正黑體" pitchFamily="34" charset="-120"/>
              <a:cs typeface="+mn-cs"/>
            </a:rPr>
            <a:t>分發</a:t>
          </a:r>
          <a:endParaRPr lang="zh-TW" altLang="en-US" sz="3600" b="1" dirty="0">
            <a:solidFill>
              <a:sysClr val="windowText" lastClr="000000"/>
            </a:solidFill>
            <a:latin typeface="微軟正黑體" pitchFamily="34" charset="-120"/>
            <a:ea typeface="微軟正黑體" pitchFamily="34" charset="-120"/>
            <a:cs typeface="+mn-cs"/>
          </a:endParaRPr>
        </a:p>
      </dgm:t>
    </dgm:pt>
    <dgm:pt modelId="{47E3B369-5E89-4696-9328-62145688A697}" type="parTrans" cxnId="{11BA6D1A-BE23-4A95-912C-70CDA7366726}">
      <dgm:prSet/>
      <dgm:spPr/>
      <dgm:t>
        <a:bodyPr/>
        <a:lstStyle/>
        <a:p>
          <a:endParaRPr lang="zh-TW" altLang="en-US"/>
        </a:p>
      </dgm:t>
    </dgm:pt>
    <dgm:pt modelId="{99774E82-EABA-442D-8047-22B04B4A5157}" type="sibTrans" cxnId="{11BA6D1A-BE23-4A95-912C-70CDA7366726}">
      <dgm:prSet/>
      <dgm:spPr/>
      <dgm:t>
        <a:bodyPr/>
        <a:lstStyle/>
        <a:p>
          <a:endParaRPr lang="zh-TW" altLang="en-US"/>
        </a:p>
      </dgm:t>
    </dgm:pt>
    <dgm:pt modelId="{169A267C-4BAE-45EC-B01D-8C66B2EE45B7}" type="pres">
      <dgm:prSet presAssocID="{25591841-95CA-49F7-B3A7-966240BC3AB3}" presName="composite" presStyleCnt="0">
        <dgm:presLayoutVars>
          <dgm:chMax val="1"/>
          <dgm:dir/>
          <dgm:resizeHandles val="exact"/>
        </dgm:presLayoutVars>
      </dgm:prSet>
      <dgm:spPr/>
      <dgm:t>
        <a:bodyPr/>
        <a:lstStyle/>
        <a:p>
          <a:endParaRPr lang="zh-TW" altLang="en-US"/>
        </a:p>
      </dgm:t>
    </dgm:pt>
    <dgm:pt modelId="{894770B9-D818-4493-AD12-ED920D7916B2}" type="pres">
      <dgm:prSet presAssocID="{25591841-95CA-49F7-B3A7-966240BC3AB3}" presName="radial" presStyleCnt="0">
        <dgm:presLayoutVars>
          <dgm:animLvl val="ctr"/>
        </dgm:presLayoutVars>
      </dgm:prSet>
      <dgm:spPr/>
    </dgm:pt>
    <dgm:pt modelId="{A6B3E60A-4C7D-4D94-A217-2D56F4D000B4}" type="pres">
      <dgm:prSet presAssocID="{3C7E9353-E62B-4758-85E2-47D5E6DBBB81}" presName="centerShape" presStyleLbl="vennNode1" presStyleIdx="0" presStyleCnt="6"/>
      <dgm:spPr/>
      <dgm:t>
        <a:bodyPr/>
        <a:lstStyle/>
        <a:p>
          <a:endParaRPr lang="zh-TW" altLang="en-US"/>
        </a:p>
      </dgm:t>
    </dgm:pt>
    <dgm:pt modelId="{A29E26A8-5605-4158-8FA7-5B130B357750}" type="pres">
      <dgm:prSet presAssocID="{D45928B1-190A-45CF-978E-37BE0B025C78}" presName="node" presStyleLbl="vennNode1" presStyleIdx="1" presStyleCnt="6">
        <dgm:presLayoutVars>
          <dgm:bulletEnabled val="1"/>
        </dgm:presLayoutVars>
      </dgm:prSet>
      <dgm:spPr/>
      <dgm:t>
        <a:bodyPr/>
        <a:lstStyle/>
        <a:p>
          <a:endParaRPr lang="zh-TW" altLang="en-US"/>
        </a:p>
      </dgm:t>
    </dgm:pt>
    <dgm:pt modelId="{4AC2D9CA-6628-4DF7-ACB1-C2936608A2B0}" type="pres">
      <dgm:prSet presAssocID="{5833B3C7-9754-4796-BE26-0A3B3467C223}" presName="node" presStyleLbl="vennNode1" presStyleIdx="2" presStyleCnt="6">
        <dgm:presLayoutVars>
          <dgm:bulletEnabled val="1"/>
        </dgm:presLayoutVars>
      </dgm:prSet>
      <dgm:spPr/>
      <dgm:t>
        <a:bodyPr/>
        <a:lstStyle/>
        <a:p>
          <a:endParaRPr lang="zh-TW" altLang="en-US"/>
        </a:p>
      </dgm:t>
    </dgm:pt>
    <dgm:pt modelId="{45EAC406-2996-4922-B94B-C73F378C3A0F}" type="pres">
      <dgm:prSet presAssocID="{7CE73456-0CDD-4BC7-8527-0C91E4D7059E}" presName="node" presStyleLbl="vennNode1" presStyleIdx="3" presStyleCnt="6">
        <dgm:presLayoutVars>
          <dgm:bulletEnabled val="1"/>
        </dgm:presLayoutVars>
      </dgm:prSet>
      <dgm:spPr/>
      <dgm:t>
        <a:bodyPr/>
        <a:lstStyle/>
        <a:p>
          <a:endParaRPr lang="zh-TW" altLang="en-US"/>
        </a:p>
      </dgm:t>
    </dgm:pt>
    <dgm:pt modelId="{473E5E73-1E08-4DEB-AAD7-F3DEFA0857B0}" type="pres">
      <dgm:prSet presAssocID="{5E0DA9FF-52F9-46C4-B79F-65BF020F2CAA}" presName="node" presStyleLbl="vennNode1" presStyleIdx="4" presStyleCnt="6">
        <dgm:presLayoutVars>
          <dgm:bulletEnabled val="1"/>
        </dgm:presLayoutVars>
      </dgm:prSet>
      <dgm:spPr/>
      <dgm:t>
        <a:bodyPr/>
        <a:lstStyle/>
        <a:p>
          <a:endParaRPr lang="zh-TW" altLang="en-US"/>
        </a:p>
      </dgm:t>
    </dgm:pt>
    <dgm:pt modelId="{3F595FE7-DD6E-4E4A-A3D5-6A7A695EFE64}" type="pres">
      <dgm:prSet presAssocID="{05D73161-7F71-4BEC-B27F-36DAEDC957FA}" presName="node" presStyleLbl="vennNode1" presStyleIdx="5" presStyleCnt="6" custRadScaleRad="100028" custRadScaleInc="152">
        <dgm:presLayoutVars>
          <dgm:bulletEnabled val="1"/>
        </dgm:presLayoutVars>
      </dgm:prSet>
      <dgm:spPr/>
      <dgm:t>
        <a:bodyPr/>
        <a:lstStyle/>
        <a:p>
          <a:endParaRPr lang="zh-TW" altLang="en-US"/>
        </a:p>
      </dgm:t>
    </dgm:pt>
  </dgm:ptLst>
  <dgm:cxnLst>
    <dgm:cxn modelId="{8B604420-9A90-4ED0-9AF9-EE0A7B2F9E17}" type="presOf" srcId="{05D73161-7F71-4BEC-B27F-36DAEDC957FA}" destId="{3F595FE7-DD6E-4E4A-A3D5-6A7A695EFE64}" srcOrd="0" destOrd="0" presId="urn:microsoft.com/office/officeart/2005/8/layout/radial3"/>
    <dgm:cxn modelId="{44FC01EE-504F-4022-BF0D-1FF982F6BFAE}" type="presOf" srcId="{3C7E9353-E62B-4758-85E2-47D5E6DBBB81}" destId="{A6B3E60A-4C7D-4D94-A217-2D56F4D000B4}" srcOrd="0" destOrd="0" presId="urn:microsoft.com/office/officeart/2005/8/layout/radial3"/>
    <dgm:cxn modelId="{7DA1BBF4-421C-4BA1-BE11-F559EC7C48D1}" srcId="{3C7E9353-E62B-4758-85E2-47D5E6DBBB81}" destId="{5833B3C7-9754-4796-BE26-0A3B3467C223}" srcOrd="1" destOrd="0" parTransId="{CFB74D55-D0CC-40BE-BFB5-EAE26F78BB21}" sibTransId="{2C337188-C44B-497F-B347-970A1BFE30EB}"/>
    <dgm:cxn modelId="{11BA6D1A-BE23-4A95-912C-70CDA7366726}" srcId="{3C7E9353-E62B-4758-85E2-47D5E6DBBB81}" destId="{5E0DA9FF-52F9-46C4-B79F-65BF020F2CAA}" srcOrd="3" destOrd="0" parTransId="{47E3B369-5E89-4696-9328-62145688A697}" sibTransId="{99774E82-EABA-442D-8047-22B04B4A5157}"/>
    <dgm:cxn modelId="{3715D1D1-16A1-4E51-91C4-9F7F469F0605}" type="presOf" srcId="{25591841-95CA-49F7-B3A7-966240BC3AB3}" destId="{169A267C-4BAE-45EC-B01D-8C66B2EE45B7}" srcOrd="0" destOrd="0" presId="urn:microsoft.com/office/officeart/2005/8/layout/radial3"/>
    <dgm:cxn modelId="{14E38BC5-1064-43C1-AA2A-8EBE1CAA3610}" type="presOf" srcId="{5E0DA9FF-52F9-46C4-B79F-65BF020F2CAA}" destId="{473E5E73-1E08-4DEB-AAD7-F3DEFA0857B0}" srcOrd="0" destOrd="0" presId="urn:microsoft.com/office/officeart/2005/8/layout/radial3"/>
    <dgm:cxn modelId="{CDF00B01-20B6-42D5-9F67-7D46A43CCA4C}" srcId="{3C7E9353-E62B-4758-85E2-47D5E6DBBB81}" destId="{05D73161-7F71-4BEC-B27F-36DAEDC957FA}" srcOrd="4" destOrd="0" parTransId="{7154F954-4522-4CEA-80DE-0574AB8B670A}" sibTransId="{608C6305-54D9-4E8E-8D76-09069760B34B}"/>
    <dgm:cxn modelId="{23054537-4F30-4595-8584-95240C9C290D}" type="presOf" srcId="{7CE73456-0CDD-4BC7-8527-0C91E4D7059E}" destId="{45EAC406-2996-4922-B94B-C73F378C3A0F}" srcOrd="0" destOrd="0" presId="urn:microsoft.com/office/officeart/2005/8/layout/radial3"/>
    <dgm:cxn modelId="{E9C76AC0-08E4-411D-A8E7-533F7DE658D1}" type="presOf" srcId="{5833B3C7-9754-4796-BE26-0A3B3467C223}" destId="{4AC2D9CA-6628-4DF7-ACB1-C2936608A2B0}" srcOrd="0" destOrd="0" presId="urn:microsoft.com/office/officeart/2005/8/layout/radial3"/>
    <dgm:cxn modelId="{728DA094-A6BF-4BF8-8101-7467D2FE14E5}" srcId="{3C7E9353-E62B-4758-85E2-47D5E6DBBB81}" destId="{7CE73456-0CDD-4BC7-8527-0C91E4D7059E}" srcOrd="2" destOrd="0" parTransId="{5E8D2CCE-2C88-40ED-8653-DF8DA7494836}" sibTransId="{0C6EC1C0-27FD-4797-AB99-1A25E38EEE34}"/>
    <dgm:cxn modelId="{D54A108B-33BB-4844-855C-7CB6C1900D55}" srcId="{25591841-95CA-49F7-B3A7-966240BC3AB3}" destId="{3C7E9353-E62B-4758-85E2-47D5E6DBBB81}" srcOrd="0" destOrd="0" parTransId="{93B076E2-C77D-4490-B004-5E5089226DE7}" sibTransId="{1BF20C1F-B133-458C-82C6-01E4530123AE}"/>
    <dgm:cxn modelId="{89C23474-1A73-4D78-A1AA-5638486FC828}" srcId="{3C7E9353-E62B-4758-85E2-47D5E6DBBB81}" destId="{D45928B1-190A-45CF-978E-37BE0B025C78}" srcOrd="0" destOrd="0" parTransId="{08EBC569-74AD-4831-8228-18F084B3E4CC}" sibTransId="{E092B2BA-B479-48FE-9738-6D7C2946FF05}"/>
    <dgm:cxn modelId="{67E281B3-84FA-4081-AF6D-826EE01DFBE0}" type="presOf" srcId="{D45928B1-190A-45CF-978E-37BE0B025C78}" destId="{A29E26A8-5605-4158-8FA7-5B130B357750}" srcOrd="0" destOrd="0" presId="urn:microsoft.com/office/officeart/2005/8/layout/radial3"/>
    <dgm:cxn modelId="{0F361923-4412-4EB9-9BAF-64531B17B866}" type="presParOf" srcId="{169A267C-4BAE-45EC-B01D-8C66B2EE45B7}" destId="{894770B9-D818-4493-AD12-ED920D7916B2}" srcOrd="0" destOrd="0" presId="urn:microsoft.com/office/officeart/2005/8/layout/radial3"/>
    <dgm:cxn modelId="{BF3E38D3-4163-4629-BFF0-ABFA1E7F0BAC}" type="presParOf" srcId="{894770B9-D818-4493-AD12-ED920D7916B2}" destId="{A6B3E60A-4C7D-4D94-A217-2D56F4D000B4}" srcOrd="0" destOrd="0" presId="urn:microsoft.com/office/officeart/2005/8/layout/radial3"/>
    <dgm:cxn modelId="{69FA0E5B-7BB5-418B-A054-33E937C32993}" type="presParOf" srcId="{894770B9-D818-4493-AD12-ED920D7916B2}" destId="{A29E26A8-5605-4158-8FA7-5B130B357750}" srcOrd="1" destOrd="0" presId="urn:microsoft.com/office/officeart/2005/8/layout/radial3"/>
    <dgm:cxn modelId="{26D0986B-C128-48FE-81B2-2EF610A616D2}" type="presParOf" srcId="{894770B9-D818-4493-AD12-ED920D7916B2}" destId="{4AC2D9CA-6628-4DF7-ACB1-C2936608A2B0}" srcOrd="2" destOrd="0" presId="urn:microsoft.com/office/officeart/2005/8/layout/radial3"/>
    <dgm:cxn modelId="{BA9A990F-E9D7-42E5-8863-C3481D06F9EE}" type="presParOf" srcId="{894770B9-D818-4493-AD12-ED920D7916B2}" destId="{45EAC406-2996-4922-B94B-C73F378C3A0F}" srcOrd="3" destOrd="0" presId="urn:microsoft.com/office/officeart/2005/8/layout/radial3"/>
    <dgm:cxn modelId="{6C19D162-910D-4323-85E4-EE4EEDCB84E6}" type="presParOf" srcId="{894770B9-D818-4493-AD12-ED920D7916B2}" destId="{473E5E73-1E08-4DEB-AAD7-F3DEFA0857B0}" srcOrd="4" destOrd="0" presId="urn:microsoft.com/office/officeart/2005/8/layout/radial3"/>
    <dgm:cxn modelId="{88F6D633-D708-4C83-8E44-A223D35D084D}" type="presParOf" srcId="{894770B9-D818-4493-AD12-ED920D7916B2}" destId="{3F595FE7-DD6E-4E4A-A3D5-6A7A695EFE64}"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EC01EE40-A59A-45D6-91FB-0F683EBCD1CB}" type="doc">
      <dgm:prSet loTypeId="urn:microsoft.com/office/officeart/2005/8/layout/hList1" loCatId="list" qsTypeId="urn:microsoft.com/office/officeart/2005/8/quickstyle/3d2" qsCatId="3D" csTypeId="urn:microsoft.com/office/officeart/2005/8/colors/accent2_2" csCatId="accent2" phldr="1"/>
      <dgm:spPr/>
      <dgm:t>
        <a:bodyPr/>
        <a:lstStyle/>
        <a:p>
          <a:endParaRPr lang="zh-TW" altLang="en-US"/>
        </a:p>
      </dgm:t>
    </dgm:pt>
    <dgm:pt modelId="{511EDECB-D701-4522-9EE0-A0925115B3CD}">
      <dgm:prSet phldrT="[文字]"/>
      <dgm:spPr>
        <a:xfrm>
          <a:off x="2558" y="51802"/>
          <a:ext cx="2494097" cy="899997"/>
        </a:xfrm>
        <a:prstGeom prst="rect">
          <a:avLst/>
        </a:prstGeom>
        <a:solidFill>
          <a:srgbClr val="0070C0"/>
        </a:solidFill>
        <a:ln>
          <a:noFill/>
        </a:ln>
        <a:effectLst/>
        <a:scene3d>
          <a:camera prst="orthographicFront"/>
          <a:lightRig rig="threePt" dir="t">
            <a:rot lat="0" lon="0" rev="7500000"/>
          </a:lightRig>
        </a:scene3d>
        <a:sp3d prstMaterial="plastic">
          <a:bevelT w="127000" h="25400" prst="relaxedInset"/>
        </a:sp3d>
      </dgm:spPr>
      <dgm:t>
        <a:bodyPr/>
        <a:lstStyle/>
        <a:p>
          <a:r>
            <a:rPr lang="zh-TW" altLang="en-US" b="1" dirty="0" smtClean="0">
              <a:solidFill>
                <a:sysClr val="window" lastClr="FFFFFF"/>
              </a:solidFill>
              <a:latin typeface="微軟正黑體" panose="020B0604030504040204" pitchFamily="34" charset="-120"/>
              <a:ea typeface="微軟正黑體" panose="020B0604030504040204" pitchFamily="34" charset="-120"/>
              <a:cs typeface="+mn-cs"/>
            </a:rPr>
            <a:t>統測成績</a:t>
          </a:r>
          <a:endParaRPr lang="zh-TW" altLang="en-US" b="1" dirty="0">
            <a:solidFill>
              <a:sysClr val="window" lastClr="FFFFFF"/>
            </a:solidFill>
            <a:latin typeface="微軟正黑體" panose="020B0604030504040204" pitchFamily="34" charset="-120"/>
            <a:ea typeface="微軟正黑體" panose="020B0604030504040204" pitchFamily="34" charset="-120"/>
            <a:cs typeface="+mn-cs"/>
          </a:endParaRPr>
        </a:p>
      </dgm:t>
    </dgm:pt>
    <dgm:pt modelId="{CBB77DD8-85E2-48AF-A7C3-E307217CC9D5}" type="parTrans" cxnId="{32FF4CCF-877D-48AB-9481-526DCEFBBB55}">
      <dgm:prSet/>
      <dgm:spPr/>
      <dgm:t>
        <a:bodyPr/>
        <a:lstStyle/>
        <a:p>
          <a:endParaRPr lang="zh-TW" altLang="en-US"/>
        </a:p>
      </dgm:t>
    </dgm:pt>
    <dgm:pt modelId="{808D1F82-47D8-4BDE-ACC9-1A43A4969543}" type="sibTrans" cxnId="{32FF4CCF-877D-48AB-9481-526DCEFBBB55}">
      <dgm:prSet/>
      <dgm:spPr/>
      <dgm:t>
        <a:bodyPr/>
        <a:lstStyle/>
        <a:p>
          <a:endParaRPr lang="zh-TW" altLang="en-US"/>
        </a:p>
      </dgm:t>
    </dgm:pt>
    <dgm:pt modelId="{C2D21A44-8733-4C91-B714-07BD0E9A72B0}">
      <dgm:prSet phldrT="[文字]" custT="1"/>
      <dgm:spPr>
        <a:xfrm>
          <a:off x="2558" y="876201"/>
          <a:ext cx="2494097" cy="3925349"/>
        </a:xfrm>
        <a:prstGeom prst="rect">
          <a:avLst/>
        </a:prstGeom>
        <a:solidFill>
          <a:srgbClr val="ED7D31">
            <a:alpha val="90000"/>
            <a:tint val="40000"/>
            <a:hueOff val="0"/>
            <a:satOff val="0"/>
            <a:lumOff val="0"/>
            <a:alphaOff val="0"/>
          </a:srgbClr>
        </a:solidFill>
        <a:ln w="6350" cap="flat" cmpd="sng" algn="ctr">
          <a:solidFill>
            <a:srgbClr val="ED7D31">
              <a:alpha val="90000"/>
              <a:tint val="40000"/>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zh-TW" altLang="en-US" sz="2400" b="1"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國文</a:t>
          </a:r>
          <a:endParaRPr lang="zh-TW" altLang="en-US" sz="24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dgm:t>
    </dgm:pt>
    <dgm:pt modelId="{90CF3409-79F4-4074-B12C-722F462CE2BF}" type="parTrans" cxnId="{19D8B0B3-6A98-4FDE-A286-75DCE93DC9B2}">
      <dgm:prSet/>
      <dgm:spPr/>
      <dgm:t>
        <a:bodyPr/>
        <a:lstStyle/>
        <a:p>
          <a:endParaRPr lang="zh-TW" altLang="en-US"/>
        </a:p>
      </dgm:t>
    </dgm:pt>
    <dgm:pt modelId="{4958140A-6A7E-4C64-8E7B-09FAE60915C2}" type="sibTrans" cxnId="{19D8B0B3-6A98-4FDE-A286-75DCE93DC9B2}">
      <dgm:prSet/>
      <dgm:spPr/>
      <dgm:t>
        <a:bodyPr/>
        <a:lstStyle/>
        <a:p>
          <a:endParaRPr lang="zh-TW" altLang="en-US"/>
        </a:p>
      </dgm:t>
    </dgm:pt>
    <dgm:pt modelId="{7F982E2A-EC8A-47A1-ADA3-4E56B8E03E9A}">
      <dgm:prSet phldrT="[文字]" custT="1"/>
      <dgm:spPr>
        <a:xfrm>
          <a:off x="2558" y="876201"/>
          <a:ext cx="2494097" cy="3925349"/>
        </a:xfrm>
        <a:prstGeom prst="rect">
          <a:avLst/>
        </a:prstGeom>
        <a:solidFill>
          <a:srgbClr val="ED7D31">
            <a:alpha val="90000"/>
            <a:tint val="40000"/>
            <a:hueOff val="0"/>
            <a:satOff val="0"/>
            <a:lumOff val="0"/>
            <a:alphaOff val="0"/>
          </a:srgbClr>
        </a:solidFill>
        <a:ln w="6350" cap="flat" cmpd="sng" algn="ctr">
          <a:solidFill>
            <a:srgbClr val="ED7D31">
              <a:alpha val="90000"/>
              <a:tint val="40000"/>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zh-TW" altLang="en-US" sz="2400" b="1"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英文</a:t>
          </a:r>
          <a:endParaRPr lang="zh-TW" altLang="en-US" sz="24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dgm:t>
    </dgm:pt>
    <dgm:pt modelId="{E70AC5DE-49A7-4549-AFAF-7D137E53A4C4}" type="parTrans" cxnId="{AACDE4D0-3901-48DC-850D-9FB802B48283}">
      <dgm:prSet/>
      <dgm:spPr/>
      <dgm:t>
        <a:bodyPr/>
        <a:lstStyle/>
        <a:p>
          <a:endParaRPr lang="zh-TW" altLang="en-US"/>
        </a:p>
      </dgm:t>
    </dgm:pt>
    <dgm:pt modelId="{9C074979-DC11-4ACD-AB8F-CF1FFB328F75}" type="sibTrans" cxnId="{AACDE4D0-3901-48DC-850D-9FB802B48283}">
      <dgm:prSet/>
      <dgm:spPr/>
      <dgm:t>
        <a:bodyPr/>
        <a:lstStyle/>
        <a:p>
          <a:endParaRPr lang="zh-TW" altLang="en-US"/>
        </a:p>
      </dgm:t>
    </dgm:pt>
    <dgm:pt modelId="{DB5FEFA5-EB57-4087-AAF1-651365C10C87}">
      <dgm:prSet phldrT="[文字]"/>
      <dgm:spPr>
        <a:xfrm>
          <a:off x="2845828" y="51802"/>
          <a:ext cx="2494097" cy="899997"/>
        </a:xfrm>
        <a:prstGeom prst="rect">
          <a:avLst/>
        </a:prstGeom>
        <a:solidFill>
          <a:srgbClr val="00B050"/>
        </a:solidFill>
        <a:ln>
          <a:noFill/>
        </a:ln>
        <a:effectLst/>
        <a:scene3d>
          <a:camera prst="orthographicFront"/>
          <a:lightRig rig="threePt" dir="t">
            <a:rot lat="0" lon="0" rev="7500000"/>
          </a:lightRig>
        </a:scene3d>
        <a:sp3d prstMaterial="plastic">
          <a:bevelT w="127000" h="25400" prst="relaxedInset"/>
        </a:sp3d>
      </dgm:spPr>
      <dgm:t>
        <a:bodyPr/>
        <a:lstStyle/>
        <a:p>
          <a:r>
            <a:rPr lang="zh-TW" altLang="en-US" b="1" dirty="0" smtClean="0">
              <a:solidFill>
                <a:sysClr val="window" lastClr="FFFFFF"/>
              </a:solidFill>
              <a:latin typeface="微軟正黑體" pitchFamily="34" charset="-120"/>
              <a:ea typeface="微軟正黑體" pitchFamily="34" charset="-120"/>
              <a:cs typeface="+mn-cs"/>
            </a:rPr>
            <a:t>學習課程成果</a:t>
          </a:r>
          <a:endParaRPr lang="zh-TW" altLang="en-US" b="1" dirty="0">
            <a:solidFill>
              <a:sysClr val="window" lastClr="FFFFFF"/>
            </a:solidFill>
            <a:latin typeface="微軟正黑體" panose="020B0604030504040204" pitchFamily="34" charset="-120"/>
            <a:ea typeface="微軟正黑體" panose="020B0604030504040204" pitchFamily="34" charset="-120"/>
            <a:cs typeface="+mn-cs"/>
          </a:endParaRPr>
        </a:p>
      </dgm:t>
    </dgm:pt>
    <dgm:pt modelId="{3DAED6B7-5F51-4A88-A470-E9F855A29A85}" type="parTrans" cxnId="{2946C631-5564-44C4-A308-0A8EDF1C337D}">
      <dgm:prSet/>
      <dgm:spPr/>
      <dgm:t>
        <a:bodyPr/>
        <a:lstStyle/>
        <a:p>
          <a:endParaRPr lang="zh-TW" altLang="en-US"/>
        </a:p>
      </dgm:t>
    </dgm:pt>
    <dgm:pt modelId="{C87C1A62-56CF-465A-BEAE-02FE89309707}" type="sibTrans" cxnId="{2946C631-5564-44C4-A308-0A8EDF1C337D}">
      <dgm:prSet/>
      <dgm:spPr/>
      <dgm:t>
        <a:bodyPr/>
        <a:lstStyle/>
        <a:p>
          <a:endParaRPr lang="zh-TW" altLang="en-US"/>
        </a:p>
      </dgm:t>
    </dgm:pt>
    <dgm:pt modelId="{923E774A-C360-4344-BF05-2BAEFFC8516F}">
      <dgm:prSet phldrT="[文字]" custT="1"/>
      <dgm:spPr>
        <a:xfrm>
          <a:off x="2845828" y="876201"/>
          <a:ext cx="2494097" cy="3925349"/>
        </a:xfrm>
        <a:prstGeom prst="rect">
          <a:avLst/>
        </a:prstGeom>
        <a:solidFill>
          <a:srgbClr val="ED7D31">
            <a:alpha val="90000"/>
            <a:tint val="40000"/>
            <a:hueOff val="0"/>
            <a:satOff val="0"/>
            <a:lumOff val="0"/>
            <a:alphaOff val="0"/>
          </a:srgbClr>
        </a:solidFill>
        <a:ln w="6350" cap="flat" cmpd="sng" algn="ctr">
          <a:solidFill>
            <a:srgbClr val="ED7D31">
              <a:alpha val="90000"/>
              <a:tint val="40000"/>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zh-TW" altLang="en-US" sz="24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專題實作</a:t>
          </a:r>
          <a:endParaRPr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dgm:t>
    </dgm:pt>
    <dgm:pt modelId="{FBB9C910-24D4-427F-9DFC-955B7B30426C}" type="parTrans" cxnId="{D8E46B49-FF8F-4738-975E-251693E4B364}">
      <dgm:prSet/>
      <dgm:spPr/>
      <dgm:t>
        <a:bodyPr/>
        <a:lstStyle/>
        <a:p>
          <a:endParaRPr lang="zh-TW" altLang="en-US"/>
        </a:p>
      </dgm:t>
    </dgm:pt>
    <dgm:pt modelId="{09F0074E-4B92-4FBD-B406-8C2FDCA97E62}" type="sibTrans" cxnId="{D8E46B49-FF8F-4738-975E-251693E4B364}">
      <dgm:prSet/>
      <dgm:spPr/>
      <dgm:t>
        <a:bodyPr/>
        <a:lstStyle/>
        <a:p>
          <a:endParaRPr lang="zh-TW" altLang="en-US"/>
        </a:p>
      </dgm:t>
    </dgm:pt>
    <dgm:pt modelId="{E4A031D2-0274-47DE-93D1-CAA4ED9C36A3}">
      <dgm:prSet phldrT="[文字]"/>
      <dgm:spPr>
        <a:xfrm>
          <a:off x="5689099" y="51802"/>
          <a:ext cx="2494097" cy="899997"/>
        </a:xfrm>
        <a:prstGeom prst="rect">
          <a:avLst/>
        </a:prstGeom>
        <a:solidFill>
          <a:srgbClr val="FFC000"/>
        </a:solidFill>
        <a:ln>
          <a:noFill/>
        </a:ln>
        <a:effectLst/>
        <a:scene3d>
          <a:camera prst="orthographicFront"/>
          <a:lightRig rig="threePt" dir="t">
            <a:rot lat="0" lon="0" rev="7500000"/>
          </a:lightRig>
        </a:scene3d>
        <a:sp3d prstMaterial="plastic">
          <a:bevelT w="127000" h="25400" prst="relaxedInset"/>
        </a:sp3d>
      </dgm:spPr>
      <dgm:t>
        <a:bodyPr/>
        <a:lstStyle/>
        <a:p>
          <a:r>
            <a:rPr lang="zh-TW" altLang="en-US" b="1" dirty="0" smtClean="0">
              <a:solidFill>
                <a:sysClr val="window" lastClr="FFFFFF"/>
              </a:solidFill>
              <a:latin typeface="微軟正黑體" pitchFamily="34" charset="-120"/>
              <a:ea typeface="微軟正黑體" pitchFamily="34" charset="-120"/>
              <a:cs typeface="+mn-cs"/>
            </a:rPr>
            <a:t>多元表現</a:t>
          </a:r>
          <a:endParaRPr lang="zh-TW" altLang="en-US" b="1" dirty="0">
            <a:solidFill>
              <a:sysClr val="window" lastClr="FFFFFF"/>
            </a:solidFill>
            <a:latin typeface="微軟正黑體" panose="020B0604030504040204" pitchFamily="34" charset="-120"/>
            <a:ea typeface="微軟正黑體" panose="020B0604030504040204" pitchFamily="34" charset="-120"/>
            <a:cs typeface="+mn-cs"/>
          </a:endParaRPr>
        </a:p>
      </dgm:t>
    </dgm:pt>
    <dgm:pt modelId="{37BC13AD-9EE2-420A-8888-04D7728D02A4}" type="parTrans" cxnId="{4BBA0B54-E951-4F76-9F5B-75755C7ED636}">
      <dgm:prSet/>
      <dgm:spPr/>
      <dgm:t>
        <a:bodyPr/>
        <a:lstStyle/>
        <a:p>
          <a:endParaRPr lang="zh-TW" altLang="en-US"/>
        </a:p>
      </dgm:t>
    </dgm:pt>
    <dgm:pt modelId="{0D0941FB-197A-4D48-BB26-FC7454332D68}" type="sibTrans" cxnId="{4BBA0B54-E951-4F76-9F5B-75755C7ED636}">
      <dgm:prSet/>
      <dgm:spPr/>
      <dgm:t>
        <a:bodyPr/>
        <a:lstStyle/>
        <a:p>
          <a:endParaRPr lang="zh-TW" altLang="en-US"/>
        </a:p>
      </dgm:t>
    </dgm:pt>
    <dgm:pt modelId="{C638DA8C-0FD1-4522-98EB-5A0AB464B370}">
      <dgm:prSet phldrT="[文字]"/>
      <dgm:spPr>
        <a:xfrm>
          <a:off x="5689099" y="876201"/>
          <a:ext cx="2494097" cy="3925349"/>
        </a:xfrm>
        <a:prstGeom prst="rect">
          <a:avLst/>
        </a:prstGeom>
        <a:solidFill>
          <a:srgbClr val="ED7D31">
            <a:alpha val="90000"/>
            <a:tint val="40000"/>
            <a:hueOff val="0"/>
            <a:satOff val="0"/>
            <a:lumOff val="0"/>
            <a:alphaOff val="0"/>
          </a:srgbClr>
        </a:solidFill>
        <a:ln w="6350" cap="flat" cmpd="sng" algn="ctr">
          <a:solidFill>
            <a:srgbClr val="ED7D31">
              <a:alpha val="90000"/>
              <a:tint val="40000"/>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zh-TW" altLang="en-US" b="1"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校內表現</a:t>
          </a:r>
          <a:endParaRPr lang="zh-TW" altLang="en-US"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dgm:t>
    </dgm:pt>
    <dgm:pt modelId="{E9DC0172-664B-4595-A39E-02E14107321C}" type="parTrans" cxnId="{07992A7C-0C8D-44F4-8917-359FEE91DB0C}">
      <dgm:prSet/>
      <dgm:spPr/>
      <dgm:t>
        <a:bodyPr/>
        <a:lstStyle/>
        <a:p>
          <a:endParaRPr lang="zh-TW" altLang="en-US"/>
        </a:p>
      </dgm:t>
    </dgm:pt>
    <dgm:pt modelId="{B412DE44-1317-4839-BF29-3C6CD2D489E6}" type="sibTrans" cxnId="{07992A7C-0C8D-44F4-8917-359FEE91DB0C}">
      <dgm:prSet/>
      <dgm:spPr/>
      <dgm:t>
        <a:bodyPr/>
        <a:lstStyle/>
        <a:p>
          <a:endParaRPr lang="zh-TW" altLang="en-US"/>
        </a:p>
      </dgm:t>
    </dgm:pt>
    <dgm:pt modelId="{408CF6D8-F02B-40C8-874D-E4724BBE42F6}">
      <dgm:prSet phldrT="[文字]" custT="1"/>
      <dgm:spPr>
        <a:xfrm>
          <a:off x="2558" y="876201"/>
          <a:ext cx="2494097" cy="3925349"/>
        </a:xfrm>
        <a:prstGeom prst="rect">
          <a:avLst/>
        </a:prstGeom>
        <a:solidFill>
          <a:srgbClr val="ED7D31">
            <a:alpha val="90000"/>
            <a:tint val="40000"/>
            <a:hueOff val="0"/>
            <a:satOff val="0"/>
            <a:lumOff val="0"/>
            <a:alphaOff val="0"/>
          </a:srgbClr>
        </a:solidFill>
        <a:ln w="6350" cap="flat" cmpd="sng" algn="ctr">
          <a:solidFill>
            <a:srgbClr val="ED7D31">
              <a:alpha val="90000"/>
              <a:tint val="40000"/>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zh-TW" altLang="en-US" sz="2400" b="1"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數學</a:t>
          </a:r>
          <a:endParaRPr lang="zh-TW" altLang="en-US" sz="24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dgm:t>
    </dgm:pt>
    <dgm:pt modelId="{948ED3E2-A068-43F7-83EA-5F8A458DEA55}" type="parTrans" cxnId="{D96D95AF-1F4F-4120-898F-C5129D9C72FE}">
      <dgm:prSet/>
      <dgm:spPr/>
      <dgm:t>
        <a:bodyPr/>
        <a:lstStyle/>
        <a:p>
          <a:endParaRPr lang="zh-TW" altLang="en-US"/>
        </a:p>
      </dgm:t>
    </dgm:pt>
    <dgm:pt modelId="{3E0524DC-BD3F-4EE3-8C6D-9AF8060D7ED9}" type="sibTrans" cxnId="{D96D95AF-1F4F-4120-898F-C5129D9C72FE}">
      <dgm:prSet/>
      <dgm:spPr/>
      <dgm:t>
        <a:bodyPr/>
        <a:lstStyle/>
        <a:p>
          <a:endParaRPr lang="zh-TW" altLang="en-US"/>
        </a:p>
      </dgm:t>
    </dgm:pt>
    <dgm:pt modelId="{0004334A-FB09-4544-B638-92B565715070}">
      <dgm:prSet phldrT="[文字]" custT="1"/>
      <dgm:spPr>
        <a:xfrm>
          <a:off x="2558" y="876201"/>
          <a:ext cx="2494097" cy="3925349"/>
        </a:xfrm>
        <a:prstGeom prst="rect">
          <a:avLst/>
        </a:prstGeom>
        <a:solidFill>
          <a:srgbClr val="ED7D31">
            <a:alpha val="90000"/>
            <a:tint val="40000"/>
            <a:hueOff val="0"/>
            <a:satOff val="0"/>
            <a:lumOff val="0"/>
            <a:alphaOff val="0"/>
          </a:srgbClr>
        </a:solidFill>
        <a:ln w="6350" cap="flat" cmpd="sng" algn="ctr">
          <a:solidFill>
            <a:srgbClr val="ED7D31">
              <a:alpha val="90000"/>
              <a:tint val="40000"/>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zh-TW" altLang="en-US" sz="2000" b="1"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專一</a:t>
          </a:r>
          <a:r>
            <a:rPr lang="en-US" altLang="zh-TW" sz="2000" b="1"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a:t>
          </a:r>
          <a:r>
            <a:rPr lang="zh-TW" altLang="en-US" sz="2000" b="1"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商概、計概</a:t>
          </a:r>
          <a:r>
            <a:rPr lang="en-US" altLang="zh-TW" sz="2000" b="1"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a:t>
          </a:r>
          <a:endParaRPr lang="zh-TW" altLang="en-US" sz="20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dgm:t>
    </dgm:pt>
    <dgm:pt modelId="{B4BC3A50-FD2C-4BF0-BAAF-5E0E12D967CF}" type="parTrans" cxnId="{70DB5110-17A7-44AF-875A-378D3022252F}">
      <dgm:prSet/>
      <dgm:spPr/>
      <dgm:t>
        <a:bodyPr/>
        <a:lstStyle/>
        <a:p>
          <a:endParaRPr lang="zh-TW" altLang="en-US"/>
        </a:p>
      </dgm:t>
    </dgm:pt>
    <dgm:pt modelId="{1695C204-C939-4789-8783-13355E369790}" type="sibTrans" cxnId="{70DB5110-17A7-44AF-875A-378D3022252F}">
      <dgm:prSet/>
      <dgm:spPr/>
      <dgm:t>
        <a:bodyPr/>
        <a:lstStyle/>
        <a:p>
          <a:endParaRPr lang="zh-TW" altLang="en-US"/>
        </a:p>
      </dgm:t>
    </dgm:pt>
    <dgm:pt modelId="{42316500-7355-49B7-814C-81E35B64B2E2}">
      <dgm:prSet phldrT="[文字]" custT="1"/>
      <dgm:spPr>
        <a:xfrm>
          <a:off x="2558" y="876201"/>
          <a:ext cx="2494097" cy="3925349"/>
        </a:xfrm>
        <a:prstGeom prst="rect">
          <a:avLst/>
        </a:prstGeom>
        <a:solidFill>
          <a:srgbClr val="ED7D31">
            <a:alpha val="90000"/>
            <a:tint val="40000"/>
            <a:hueOff val="0"/>
            <a:satOff val="0"/>
            <a:lumOff val="0"/>
            <a:alphaOff val="0"/>
          </a:srgbClr>
        </a:solidFill>
        <a:ln w="6350" cap="flat" cmpd="sng" algn="ctr">
          <a:solidFill>
            <a:srgbClr val="ED7D31">
              <a:alpha val="90000"/>
              <a:tint val="40000"/>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zh-TW" altLang="en-US" sz="2000" b="1"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專二</a:t>
          </a:r>
          <a:r>
            <a:rPr lang="en-US" altLang="zh-TW" sz="2000" b="1"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a:t>
          </a:r>
          <a:r>
            <a:rPr lang="zh-TW" altLang="en-US" sz="2000" b="1"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會計、經濟</a:t>
          </a:r>
          <a:r>
            <a:rPr lang="en-US" altLang="zh-TW" sz="2000" b="1"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a:t>
          </a:r>
          <a:endParaRPr lang="zh-TW" altLang="en-US" sz="20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dgm:t>
    </dgm:pt>
    <dgm:pt modelId="{8007C2A5-F215-410B-AFFA-2459015C82CE}" type="parTrans" cxnId="{6D57291C-9EC0-4F8A-B4CA-4965427DD7F4}">
      <dgm:prSet/>
      <dgm:spPr/>
      <dgm:t>
        <a:bodyPr/>
        <a:lstStyle/>
        <a:p>
          <a:endParaRPr lang="zh-TW" altLang="en-US"/>
        </a:p>
      </dgm:t>
    </dgm:pt>
    <dgm:pt modelId="{B29ED097-DC36-4B59-A1C5-520743647245}" type="sibTrans" cxnId="{6D57291C-9EC0-4F8A-B4CA-4965427DD7F4}">
      <dgm:prSet/>
      <dgm:spPr/>
      <dgm:t>
        <a:bodyPr/>
        <a:lstStyle/>
        <a:p>
          <a:endParaRPr lang="zh-TW" altLang="en-US"/>
        </a:p>
      </dgm:t>
    </dgm:pt>
    <dgm:pt modelId="{A08F5C52-F2C9-460F-A134-BEEC03C3596C}">
      <dgm:prSet phldrT="[文字]" custT="1"/>
      <dgm:spPr>
        <a:xfrm>
          <a:off x="2845828" y="876201"/>
          <a:ext cx="2494097" cy="3925349"/>
        </a:xfrm>
        <a:prstGeom prst="rect">
          <a:avLst/>
        </a:prstGeom>
        <a:solidFill>
          <a:srgbClr val="ED7D31">
            <a:alpha val="90000"/>
            <a:tint val="40000"/>
            <a:hueOff val="0"/>
            <a:satOff val="0"/>
            <a:lumOff val="0"/>
            <a:alphaOff val="0"/>
          </a:srgbClr>
        </a:solidFill>
        <a:ln w="6350" cap="flat" cmpd="sng" algn="ctr">
          <a:solidFill>
            <a:srgbClr val="ED7D31">
              <a:alpha val="90000"/>
              <a:tint val="40000"/>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zh-TW" altLang="en-US" sz="2400" b="1"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實習</a:t>
          </a:r>
          <a:r>
            <a:rPr lang="zh-TW" altLang="en-US" sz="24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學習成果</a:t>
          </a:r>
          <a:endParaRPr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dgm:t>
    </dgm:pt>
    <dgm:pt modelId="{5E561C8F-B17E-49FB-BAAC-FB1D2B10536C}" type="parTrans" cxnId="{622ED21B-C10F-4007-A7DC-E1AF680BDF5A}">
      <dgm:prSet/>
      <dgm:spPr/>
      <dgm:t>
        <a:bodyPr/>
        <a:lstStyle/>
        <a:p>
          <a:endParaRPr lang="zh-TW" altLang="en-US"/>
        </a:p>
      </dgm:t>
    </dgm:pt>
    <dgm:pt modelId="{FF722862-6720-4C1D-A72C-1DD8ED5325F9}" type="sibTrans" cxnId="{622ED21B-C10F-4007-A7DC-E1AF680BDF5A}">
      <dgm:prSet/>
      <dgm:spPr/>
      <dgm:t>
        <a:bodyPr/>
        <a:lstStyle/>
        <a:p>
          <a:endParaRPr lang="zh-TW" altLang="en-US"/>
        </a:p>
      </dgm:t>
    </dgm:pt>
    <dgm:pt modelId="{169ED111-A036-44F9-A48C-BE24A53C81BC}">
      <dgm:prSet/>
      <dgm:spPr>
        <a:xfrm>
          <a:off x="5689099" y="876201"/>
          <a:ext cx="2494097" cy="3925349"/>
        </a:xfrm>
        <a:prstGeom prst="rect">
          <a:avLst/>
        </a:prstGeom>
        <a:solidFill>
          <a:srgbClr val="ED7D31">
            <a:alpha val="90000"/>
            <a:tint val="40000"/>
            <a:hueOff val="0"/>
            <a:satOff val="0"/>
            <a:lumOff val="0"/>
            <a:alphaOff val="0"/>
          </a:srgbClr>
        </a:solidFill>
        <a:ln w="6350" cap="flat" cmpd="sng" algn="ctr">
          <a:solidFill>
            <a:srgbClr val="ED7D31">
              <a:alpha val="90000"/>
              <a:tint val="40000"/>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zh-TW" altLang="en-US" b="1"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志工服務</a:t>
          </a:r>
          <a:endParaRPr lang="zh-TW" altLang="en-US"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dgm:t>
    </dgm:pt>
    <dgm:pt modelId="{96115ADB-2865-4957-9FE4-70B8DE9A663A}" type="parTrans" cxnId="{CE5FE3A2-B24F-4EA6-BF79-5B00D5D4CE9F}">
      <dgm:prSet/>
      <dgm:spPr/>
      <dgm:t>
        <a:bodyPr/>
        <a:lstStyle/>
        <a:p>
          <a:endParaRPr lang="zh-TW" altLang="en-US"/>
        </a:p>
      </dgm:t>
    </dgm:pt>
    <dgm:pt modelId="{3FAD3AFC-0D6E-46C7-B653-939D68499F7B}" type="sibTrans" cxnId="{CE5FE3A2-B24F-4EA6-BF79-5B00D5D4CE9F}">
      <dgm:prSet/>
      <dgm:spPr/>
      <dgm:t>
        <a:bodyPr/>
        <a:lstStyle/>
        <a:p>
          <a:endParaRPr lang="zh-TW" altLang="en-US"/>
        </a:p>
      </dgm:t>
    </dgm:pt>
    <dgm:pt modelId="{79AC47E0-34E4-476B-BAAF-4866DD09359A}">
      <dgm:prSet/>
      <dgm:spPr>
        <a:xfrm>
          <a:off x="5689099" y="876201"/>
          <a:ext cx="2494097" cy="3925349"/>
        </a:xfrm>
        <a:prstGeom prst="rect">
          <a:avLst/>
        </a:prstGeom>
        <a:solidFill>
          <a:srgbClr val="ED7D31">
            <a:alpha val="90000"/>
            <a:tint val="40000"/>
            <a:hueOff val="0"/>
            <a:satOff val="0"/>
            <a:lumOff val="0"/>
            <a:alphaOff val="0"/>
          </a:srgbClr>
        </a:solidFill>
        <a:ln w="6350" cap="flat" cmpd="sng" algn="ctr">
          <a:solidFill>
            <a:srgbClr val="ED7D31">
              <a:alpha val="90000"/>
              <a:tint val="40000"/>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zh-TW" altLang="en-US"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幹部經歷</a:t>
          </a:r>
          <a:endParaRPr lang="zh-TW" altLang="en-US"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dgm:t>
    </dgm:pt>
    <dgm:pt modelId="{FB5B2F5D-4FC9-417D-A86A-5C42E00B5F8D}" type="parTrans" cxnId="{E14F2204-1082-44AB-AD05-96AD0BB05614}">
      <dgm:prSet/>
      <dgm:spPr/>
      <dgm:t>
        <a:bodyPr/>
        <a:lstStyle/>
        <a:p>
          <a:endParaRPr lang="zh-TW" altLang="en-US"/>
        </a:p>
      </dgm:t>
    </dgm:pt>
    <dgm:pt modelId="{99B4F38D-0669-4AC3-97F0-099FB691C808}" type="sibTrans" cxnId="{E14F2204-1082-44AB-AD05-96AD0BB05614}">
      <dgm:prSet/>
      <dgm:spPr/>
      <dgm:t>
        <a:bodyPr/>
        <a:lstStyle/>
        <a:p>
          <a:endParaRPr lang="zh-TW" altLang="en-US"/>
        </a:p>
      </dgm:t>
    </dgm:pt>
    <dgm:pt modelId="{5FE22D4D-B581-4F1C-B0B0-87312E4E3AF6}">
      <dgm:prSet phldrT="[文字]"/>
      <dgm:spPr>
        <a:xfrm>
          <a:off x="5689099" y="876201"/>
          <a:ext cx="2494097" cy="3925349"/>
        </a:xfrm>
        <a:prstGeom prst="rect">
          <a:avLst/>
        </a:prstGeom>
        <a:solidFill>
          <a:srgbClr val="ED7D31">
            <a:alpha val="90000"/>
            <a:tint val="40000"/>
            <a:hueOff val="0"/>
            <a:satOff val="0"/>
            <a:lumOff val="0"/>
            <a:alphaOff val="0"/>
          </a:srgbClr>
        </a:solidFill>
        <a:ln w="6350" cap="flat" cmpd="sng" algn="ctr">
          <a:solidFill>
            <a:srgbClr val="ED7D31">
              <a:alpha val="90000"/>
              <a:tint val="40000"/>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zh-TW" altLang="en-US" b="1"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校外表現</a:t>
          </a:r>
          <a:endParaRPr lang="zh-TW" altLang="en-US"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dgm:t>
    </dgm:pt>
    <dgm:pt modelId="{80FB5AD5-8DA3-4A14-BA86-390A97C785E9}" type="parTrans" cxnId="{1FD2FD67-0E38-45EA-9AA8-C6194BC2F04D}">
      <dgm:prSet/>
      <dgm:spPr/>
      <dgm:t>
        <a:bodyPr/>
        <a:lstStyle/>
        <a:p>
          <a:endParaRPr lang="zh-TW" altLang="en-US"/>
        </a:p>
      </dgm:t>
    </dgm:pt>
    <dgm:pt modelId="{B010F9D3-1D83-4BA5-B798-07B373A3F66E}" type="sibTrans" cxnId="{1FD2FD67-0E38-45EA-9AA8-C6194BC2F04D}">
      <dgm:prSet/>
      <dgm:spPr/>
      <dgm:t>
        <a:bodyPr/>
        <a:lstStyle/>
        <a:p>
          <a:endParaRPr lang="zh-TW" altLang="en-US"/>
        </a:p>
      </dgm:t>
    </dgm:pt>
    <dgm:pt modelId="{1FB0A9E6-4F74-4773-ACA7-E91D11FB4738}">
      <dgm:prSet/>
      <dgm:spPr>
        <a:xfrm>
          <a:off x="5689099" y="876201"/>
          <a:ext cx="2494097" cy="3925349"/>
        </a:xfrm>
        <a:prstGeom prst="rect">
          <a:avLst/>
        </a:prstGeom>
        <a:solidFill>
          <a:srgbClr val="ED7D31">
            <a:alpha val="90000"/>
            <a:tint val="40000"/>
            <a:hueOff val="0"/>
            <a:satOff val="0"/>
            <a:lumOff val="0"/>
            <a:alphaOff val="0"/>
          </a:srgbClr>
        </a:solidFill>
        <a:ln w="6350" cap="flat" cmpd="sng" algn="ctr">
          <a:solidFill>
            <a:srgbClr val="ED7D31">
              <a:alpha val="90000"/>
              <a:tint val="40000"/>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zh-TW" altLang="en-US"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競賽成果</a:t>
          </a:r>
          <a:endParaRPr lang="zh-TW" altLang="en-US"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dgm:t>
    </dgm:pt>
    <dgm:pt modelId="{201335E6-05D0-4904-B6CF-EE41544FFD9F}" type="parTrans" cxnId="{8FFC81E4-D90A-4B29-961E-F03299938B7D}">
      <dgm:prSet/>
      <dgm:spPr/>
      <dgm:t>
        <a:bodyPr/>
        <a:lstStyle/>
        <a:p>
          <a:endParaRPr lang="zh-TW" altLang="en-US"/>
        </a:p>
      </dgm:t>
    </dgm:pt>
    <dgm:pt modelId="{EFCCC0A3-B0C5-4353-B36C-F13BFB159272}" type="sibTrans" cxnId="{8FFC81E4-D90A-4B29-961E-F03299938B7D}">
      <dgm:prSet/>
      <dgm:spPr/>
      <dgm:t>
        <a:bodyPr/>
        <a:lstStyle/>
        <a:p>
          <a:endParaRPr lang="zh-TW" altLang="en-US"/>
        </a:p>
      </dgm:t>
    </dgm:pt>
    <dgm:pt modelId="{8CE79FC2-4B70-4C49-9931-1F60BF9393B2}">
      <dgm:prSet/>
      <dgm:spPr>
        <a:xfrm>
          <a:off x="5689099" y="876201"/>
          <a:ext cx="2494097" cy="3925349"/>
        </a:xfrm>
        <a:prstGeom prst="rect">
          <a:avLst/>
        </a:prstGeom>
        <a:solidFill>
          <a:srgbClr val="ED7D31">
            <a:alpha val="90000"/>
            <a:tint val="40000"/>
            <a:hueOff val="0"/>
            <a:satOff val="0"/>
            <a:lumOff val="0"/>
            <a:alphaOff val="0"/>
          </a:srgbClr>
        </a:solidFill>
        <a:ln w="6350" cap="flat" cmpd="sng" algn="ctr">
          <a:solidFill>
            <a:srgbClr val="ED7D31">
              <a:alpha val="90000"/>
              <a:tint val="40000"/>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zh-TW" altLang="en-US"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檢定證照</a:t>
          </a:r>
          <a:endParaRPr lang="zh-TW" altLang="en-US"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dgm:t>
    </dgm:pt>
    <dgm:pt modelId="{8DD5BE89-62FB-4F86-9504-5C042687E663}" type="parTrans" cxnId="{EB41353C-2CF4-4236-AB7C-B33C2E85F392}">
      <dgm:prSet/>
      <dgm:spPr/>
      <dgm:t>
        <a:bodyPr/>
        <a:lstStyle/>
        <a:p>
          <a:endParaRPr lang="zh-TW" altLang="en-US"/>
        </a:p>
      </dgm:t>
    </dgm:pt>
    <dgm:pt modelId="{9FE809F9-CF25-4971-9AE9-FFA48DD49880}" type="sibTrans" cxnId="{EB41353C-2CF4-4236-AB7C-B33C2E85F392}">
      <dgm:prSet/>
      <dgm:spPr/>
      <dgm:t>
        <a:bodyPr/>
        <a:lstStyle/>
        <a:p>
          <a:endParaRPr lang="zh-TW" altLang="en-US"/>
        </a:p>
      </dgm:t>
    </dgm:pt>
    <dgm:pt modelId="{FF9CF062-7FC0-489C-8E00-C12DF539D56A}">
      <dgm:prSet phldrT="[文字]" custT="1"/>
      <dgm:spPr>
        <a:xfrm>
          <a:off x="2845828" y="876201"/>
          <a:ext cx="2494097" cy="3925349"/>
        </a:xfrm>
        <a:prstGeom prst="rect">
          <a:avLst/>
        </a:prstGeom>
        <a:solidFill>
          <a:srgbClr val="ED7D31">
            <a:alpha val="90000"/>
            <a:tint val="40000"/>
            <a:hueOff val="0"/>
            <a:satOff val="0"/>
            <a:lumOff val="0"/>
            <a:alphaOff val="0"/>
          </a:srgbClr>
        </a:solidFill>
        <a:ln w="6350" cap="flat" cmpd="sng" algn="ctr">
          <a:solidFill>
            <a:srgbClr val="ED7D31">
              <a:alpha val="90000"/>
              <a:tint val="40000"/>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zh-TW" altLang="en-US" sz="2400" b="1"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其他課程學習 </a:t>
          </a:r>
          <a:r>
            <a:rPr lang="en-US" altLang="en-US" sz="2400" b="1"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 </a:t>
          </a:r>
          <a:r>
            <a:rPr lang="zh-TW" altLang="en-US" sz="24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作品</a:t>
          </a:r>
          <a:r>
            <a:rPr lang="zh-TW" altLang="en-US" sz="2400" b="1"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 </a:t>
          </a:r>
          <a:r>
            <a:rPr lang="en-US" altLang="en-US" sz="2400" b="1"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a:t>
          </a:r>
          <a:endParaRPr lang="zh-TW" altLang="en-US" sz="24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dgm:t>
    </dgm:pt>
    <dgm:pt modelId="{1657E2AD-73C8-415C-81D0-1924A8D18E44}" type="parTrans" cxnId="{ECB83D54-940B-43A5-BA04-B6097B8ACE80}">
      <dgm:prSet/>
      <dgm:spPr/>
      <dgm:t>
        <a:bodyPr/>
        <a:lstStyle/>
        <a:p>
          <a:endParaRPr lang="zh-TW" altLang="en-US"/>
        </a:p>
      </dgm:t>
    </dgm:pt>
    <dgm:pt modelId="{99DD3018-63C8-4350-8BFB-99F0DAB43207}" type="sibTrans" cxnId="{ECB83D54-940B-43A5-BA04-B6097B8ACE80}">
      <dgm:prSet/>
      <dgm:spPr/>
      <dgm:t>
        <a:bodyPr/>
        <a:lstStyle/>
        <a:p>
          <a:endParaRPr lang="zh-TW" altLang="en-US"/>
        </a:p>
      </dgm:t>
    </dgm:pt>
    <dgm:pt modelId="{080401E2-87CA-45A4-A0C8-B1B0CF7AA410}" type="pres">
      <dgm:prSet presAssocID="{EC01EE40-A59A-45D6-91FB-0F683EBCD1CB}" presName="Name0" presStyleCnt="0">
        <dgm:presLayoutVars>
          <dgm:dir/>
          <dgm:animLvl val="lvl"/>
          <dgm:resizeHandles val="exact"/>
        </dgm:presLayoutVars>
      </dgm:prSet>
      <dgm:spPr/>
      <dgm:t>
        <a:bodyPr/>
        <a:lstStyle/>
        <a:p>
          <a:endParaRPr lang="zh-TW" altLang="en-US"/>
        </a:p>
      </dgm:t>
    </dgm:pt>
    <dgm:pt modelId="{6AF76F80-1C43-490E-B836-AD1F8A66734D}" type="pres">
      <dgm:prSet presAssocID="{511EDECB-D701-4522-9EE0-A0925115B3CD}" presName="composite" presStyleCnt="0"/>
      <dgm:spPr/>
    </dgm:pt>
    <dgm:pt modelId="{65AEB6A7-0AAB-4E38-9D3D-7B29AF850055}" type="pres">
      <dgm:prSet presAssocID="{511EDECB-D701-4522-9EE0-A0925115B3CD}" presName="parTx" presStyleLbl="alignNode1" presStyleIdx="0" presStyleCnt="3" custScaleX="98877" custScaleY="120192">
        <dgm:presLayoutVars>
          <dgm:chMax val="0"/>
          <dgm:chPref val="0"/>
          <dgm:bulletEnabled val="1"/>
        </dgm:presLayoutVars>
      </dgm:prSet>
      <dgm:spPr/>
      <dgm:t>
        <a:bodyPr/>
        <a:lstStyle/>
        <a:p>
          <a:endParaRPr lang="zh-TW" altLang="en-US"/>
        </a:p>
      </dgm:t>
    </dgm:pt>
    <dgm:pt modelId="{0E10299D-F7A6-4140-B71F-2FC2D6078A9F}" type="pres">
      <dgm:prSet presAssocID="{511EDECB-D701-4522-9EE0-A0925115B3CD}" presName="desTx" presStyleLbl="alignAccFollowNode1" presStyleIdx="0" presStyleCnt="3" custScaleX="99036">
        <dgm:presLayoutVars>
          <dgm:bulletEnabled val="1"/>
        </dgm:presLayoutVars>
      </dgm:prSet>
      <dgm:spPr/>
      <dgm:t>
        <a:bodyPr/>
        <a:lstStyle/>
        <a:p>
          <a:endParaRPr lang="zh-TW" altLang="en-US"/>
        </a:p>
      </dgm:t>
    </dgm:pt>
    <dgm:pt modelId="{B3345752-0B5D-42B7-8715-7FFAA943DDEE}" type="pres">
      <dgm:prSet presAssocID="{808D1F82-47D8-4BDE-ACC9-1A43A4969543}" presName="space" presStyleCnt="0"/>
      <dgm:spPr/>
    </dgm:pt>
    <dgm:pt modelId="{54BE119B-90CC-403F-A3B1-B0A8D4F99DE0}" type="pres">
      <dgm:prSet presAssocID="{DB5FEFA5-EB57-4087-AAF1-651365C10C87}" presName="composite" presStyleCnt="0"/>
      <dgm:spPr/>
    </dgm:pt>
    <dgm:pt modelId="{70D43478-9B9C-4753-8B1F-9DDD3E3D0A6B}" type="pres">
      <dgm:prSet presAssocID="{DB5FEFA5-EB57-4087-AAF1-651365C10C87}" presName="parTx" presStyleLbl="alignNode1" presStyleIdx="1" presStyleCnt="3" custScaleY="120192">
        <dgm:presLayoutVars>
          <dgm:chMax val="0"/>
          <dgm:chPref val="0"/>
          <dgm:bulletEnabled val="1"/>
        </dgm:presLayoutVars>
      </dgm:prSet>
      <dgm:spPr/>
      <dgm:t>
        <a:bodyPr/>
        <a:lstStyle/>
        <a:p>
          <a:endParaRPr lang="zh-TW" altLang="en-US"/>
        </a:p>
      </dgm:t>
    </dgm:pt>
    <dgm:pt modelId="{8B81F683-761B-417A-A427-EA29B4DC541C}" type="pres">
      <dgm:prSet presAssocID="{DB5FEFA5-EB57-4087-AAF1-651365C10C87}" presName="desTx" presStyleLbl="alignAccFollowNode1" presStyleIdx="1" presStyleCnt="3">
        <dgm:presLayoutVars>
          <dgm:bulletEnabled val="1"/>
        </dgm:presLayoutVars>
      </dgm:prSet>
      <dgm:spPr/>
      <dgm:t>
        <a:bodyPr/>
        <a:lstStyle/>
        <a:p>
          <a:endParaRPr lang="zh-TW" altLang="en-US"/>
        </a:p>
      </dgm:t>
    </dgm:pt>
    <dgm:pt modelId="{5154A944-7F47-43C3-A282-AB03A111DD7D}" type="pres">
      <dgm:prSet presAssocID="{C87C1A62-56CF-465A-BEAE-02FE89309707}" presName="space" presStyleCnt="0"/>
      <dgm:spPr/>
    </dgm:pt>
    <dgm:pt modelId="{6EFBDD02-B5CB-4423-B88C-4C011F742B39}" type="pres">
      <dgm:prSet presAssocID="{E4A031D2-0274-47DE-93D1-CAA4ED9C36A3}" presName="composite" presStyleCnt="0"/>
      <dgm:spPr/>
    </dgm:pt>
    <dgm:pt modelId="{DA48929F-99E0-4BBB-B6FF-15831240314B}" type="pres">
      <dgm:prSet presAssocID="{E4A031D2-0274-47DE-93D1-CAA4ED9C36A3}" presName="parTx" presStyleLbl="alignNode1" presStyleIdx="2" presStyleCnt="3" custScaleY="120192">
        <dgm:presLayoutVars>
          <dgm:chMax val="0"/>
          <dgm:chPref val="0"/>
          <dgm:bulletEnabled val="1"/>
        </dgm:presLayoutVars>
      </dgm:prSet>
      <dgm:spPr/>
      <dgm:t>
        <a:bodyPr/>
        <a:lstStyle/>
        <a:p>
          <a:endParaRPr lang="zh-TW" altLang="en-US"/>
        </a:p>
      </dgm:t>
    </dgm:pt>
    <dgm:pt modelId="{6A4CC25D-D995-430B-B9E6-C2C10DDE84B0}" type="pres">
      <dgm:prSet presAssocID="{E4A031D2-0274-47DE-93D1-CAA4ED9C36A3}" presName="desTx" presStyleLbl="alignAccFollowNode1" presStyleIdx="2" presStyleCnt="3">
        <dgm:presLayoutVars>
          <dgm:bulletEnabled val="1"/>
        </dgm:presLayoutVars>
      </dgm:prSet>
      <dgm:spPr/>
      <dgm:t>
        <a:bodyPr/>
        <a:lstStyle/>
        <a:p>
          <a:endParaRPr lang="zh-TW" altLang="en-US"/>
        </a:p>
      </dgm:t>
    </dgm:pt>
  </dgm:ptLst>
  <dgm:cxnLst>
    <dgm:cxn modelId="{E14F2204-1082-44AB-AD05-96AD0BB05614}" srcId="{E4A031D2-0274-47DE-93D1-CAA4ED9C36A3}" destId="{79AC47E0-34E4-476B-BAAF-4866DD09359A}" srcOrd="4" destOrd="0" parTransId="{FB5B2F5D-4FC9-417D-A86A-5C42E00B5F8D}" sibTransId="{99B4F38D-0669-4AC3-97F0-099FB691C808}"/>
    <dgm:cxn modelId="{FF9EEFD3-D711-4C11-B6D8-9F0C2760E3C5}" type="presOf" srcId="{0004334A-FB09-4544-B638-92B565715070}" destId="{0E10299D-F7A6-4140-B71F-2FC2D6078A9F}" srcOrd="0" destOrd="3" presId="urn:microsoft.com/office/officeart/2005/8/layout/hList1"/>
    <dgm:cxn modelId="{E96CFF8D-6877-46F9-BAE7-3B88CCEBEB57}" type="presOf" srcId="{E4A031D2-0274-47DE-93D1-CAA4ED9C36A3}" destId="{DA48929F-99E0-4BBB-B6FF-15831240314B}" srcOrd="0" destOrd="0" presId="urn:microsoft.com/office/officeart/2005/8/layout/hList1"/>
    <dgm:cxn modelId="{8FFC81E4-D90A-4B29-961E-F03299938B7D}" srcId="{E4A031D2-0274-47DE-93D1-CAA4ED9C36A3}" destId="{1FB0A9E6-4F74-4773-ACA7-E91D11FB4738}" srcOrd="3" destOrd="0" parTransId="{201335E6-05D0-4904-B6CF-EE41544FFD9F}" sibTransId="{EFCCC0A3-B0C5-4353-B36C-F13BFB159272}"/>
    <dgm:cxn modelId="{70DB5110-17A7-44AF-875A-378D3022252F}" srcId="{511EDECB-D701-4522-9EE0-A0925115B3CD}" destId="{0004334A-FB09-4544-B638-92B565715070}" srcOrd="3" destOrd="0" parTransId="{B4BC3A50-FD2C-4BF0-BAAF-5E0E12D967CF}" sibTransId="{1695C204-C939-4789-8783-13355E369790}"/>
    <dgm:cxn modelId="{80EBE374-F111-4019-AA82-F36200D0B76D}" type="presOf" srcId="{8CE79FC2-4B70-4C49-9931-1F60BF9393B2}" destId="{6A4CC25D-D995-430B-B9E6-C2C10DDE84B0}" srcOrd="0" destOrd="5" presId="urn:microsoft.com/office/officeart/2005/8/layout/hList1"/>
    <dgm:cxn modelId="{CF23FC08-8BB9-4F11-BB92-BED7EAF26C30}" type="presOf" srcId="{C638DA8C-0FD1-4522-98EB-5A0AB464B370}" destId="{6A4CC25D-D995-430B-B9E6-C2C10DDE84B0}" srcOrd="0" destOrd="0" presId="urn:microsoft.com/office/officeart/2005/8/layout/hList1"/>
    <dgm:cxn modelId="{C51917C7-8541-445F-AC81-5C3E0CC435F5}" type="presOf" srcId="{EC01EE40-A59A-45D6-91FB-0F683EBCD1CB}" destId="{080401E2-87CA-45A4-A0C8-B1B0CF7AA410}" srcOrd="0" destOrd="0" presId="urn:microsoft.com/office/officeart/2005/8/layout/hList1"/>
    <dgm:cxn modelId="{EB41353C-2CF4-4236-AB7C-B33C2E85F392}" srcId="{E4A031D2-0274-47DE-93D1-CAA4ED9C36A3}" destId="{8CE79FC2-4B70-4C49-9931-1F60BF9393B2}" srcOrd="5" destOrd="0" parTransId="{8DD5BE89-62FB-4F86-9504-5C042687E663}" sibTransId="{9FE809F9-CF25-4971-9AE9-FFA48DD49880}"/>
    <dgm:cxn modelId="{ECB83D54-940B-43A5-BA04-B6097B8ACE80}" srcId="{DB5FEFA5-EB57-4087-AAF1-651365C10C87}" destId="{FF9CF062-7FC0-489C-8E00-C12DF539D56A}" srcOrd="2" destOrd="0" parTransId="{1657E2AD-73C8-415C-81D0-1924A8D18E44}" sibTransId="{99DD3018-63C8-4350-8BFB-99F0DAB43207}"/>
    <dgm:cxn modelId="{AB610CC9-060A-4FF6-8C63-C502B4E0A1C7}" type="presOf" srcId="{FF9CF062-7FC0-489C-8E00-C12DF539D56A}" destId="{8B81F683-761B-417A-A427-EA29B4DC541C}" srcOrd="0" destOrd="2" presId="urn:microsoft.com/office/officeart/2005/8/layout/hList1"/>
    <dgm:cxn modelId="{589810BA-FDE3-443A-9623-5457EF57BC40}" type="presOf" srcId="{511EDECB-D701-4522-9EE0-A0925115B3CD}" destId="{65AEB6A7-0AAB-4E38-9D3D-7B29AF850055}" srcOrd="0" destOrd="0" presId="urn:microsoft.com/office/officeart/2005/8/layout/hList1"/>
    <dgm:cxn modelId="{2C1C65F3-BCDF-4139-9779-C66CF0527EE8}" type="presOf" srcId="{408CF6D8-F02B-40C8-874D-E4724BBE42F6}" destId="{0E10299D-F7A6-4140-B71F-2FC2D6078A9F}" srcOrd="0" destOrd="2" presId="urn:microsoft.com/office/officeart/2005/8/layout/hList1"/>
    <dgm:cxn modelId="{1FD2FD67-0E38-45EA-9AA8-C6194BC2F04D}" srcId="{E4A031D2-0274-47DE-93D1-CAA4ED9C36A3}" destId="{5FE22D4D-B581-4F1C-B0B0-87312E4E3AF6}" srcOrd="1" destOrd="0" parTransId="{80FB5AD5-8DA3-4A14-BA86-390A97C785E9}" sibTransId="{B010F9D3-1D83-4BA5-B798-07B373A3F66E}"/>
    <dgm:cxn modelId="{19D8B0B3-6A98-4FDE-A286-75DCE93DC9B2}" srcId="{511EDECB-D701-4522-9EE0-A0925115B3CD}" destId="{C2D21A44-8733-4C91-B714-07BD0E9A72B0}" srcOrd="0" destOrd="0" parTransId="{90CF3409-79F4-4074-B12C-722F462CE2BF}" sibTransId="{4958140A-6A7E-4C64-8E7B-09FAE60915C2}"/>
    <dgm:cxn modelId="{8337A189-1709-4A62-B1EB-3BF764621641}" type="presOf" srcId="{42316500-7355-49B7-814C-81E35B64B2E2}" destId="{0E10299D-F7A6-4140-B71F-2FC2D6078A9F}" srcOrd="0" destOrd="4" presId="urn:microsoft.com/office/officeart/2005/8/layout/hList1"/>
    <dgm:cxn modelId="{15E0DED2-CE53-4B70-ACBB-C6307C2516CE}" type="presOf" srcId="{C2D21A44-8733-4C91-B714-07BD0E9A72B0}" destId="{0E10299D-F7A6-4140-B71F-2FC2D6078A9F}" srcOrd="0" destOrd="0" presId="urn:microsoft.com/office/officeart/2005/8/layout/hList1"/>
    <dgm:cxn modelId="{2F341AC7-1FBA-4E86-8691-C2C86964194E}" type="presOf" srcId="{923E774A-C360-4344-BF05-2BAEFFC8516F}" destId="{8B81F683-761B-417A-A427-EA29B4DC541C}" srcOrd="0" destOrd="0" presId="urn:microsoft.com/office/officeart/2005/8/layout/hList1"/>
    <dgm:cxn modelId="{6D57291C-9EC0-4F8A-B4CA-4965427DD7F4}" srcId="{511EDECB-D701-4522-9EE0-A0925115B3CD}" destId="{42316500-7355-49B7-814C-81E35B64B2E2}" srcOrd="4" destOrd="0" parTransId="{8007C2A5-F215-410B-AFFA-2459015C82CE}" sibTransId="{B29ED097-DC36-4B59-A1C5-520743647245}"/>
    <dgm:cxn modelId="{CA43EF2C-7E59-4295-B968-85C233578506}" type="presOf" srcId="{169ED111-A036-44F9-A48C-BE24A53C81BC}" destId="{6A4CC25D-D995-430B-B9E6-C2C10DDE84B0}" srcOrd="0" destOrd="2" presId="urn:microsoft.com/office/officeart/2005/8/layout/hList1"/>
    <dgm:cxn modelId="{23C60A87-2352-48E2-8049-50AED445BAB0}" type="presOf" srcId="{1FB0A9E6-4F74-4773-ACA7-E91D11FB4738}" destId="{6A4CC25D-D995-430B-B9E6-C2C10DDE84B0}" srcOrd="0" destOrd="3" presId="urn:microsoft.com/office/officeart/2005/8/layout/hList1"/>
    <dgm:cxn modelId="{AACDE4D0-3901-48DC-850D-9FB802B48283}" srcId="{511EDECB-D701-4522-9EE0-A0925115B3CD}" destId="{7F982E2A-EC8A-47A1-ADA3-4E56B8E03E9A}" srcOrd="1" destOrd="0" parTransId="{E70AC5DE-49A7-4549-AFAF-7D137E53A4C4}" sibTransId="{9C074979-DC11-4ACD-AB8F-CF1FFB328F75}"/>
    <dgm:cxn modelId="{748DA6A6-1B98-4AF2-8257-C06294DA6101}" type="presOf" srcId="{A08F5C52-F2C9-460F-A134-BEEC03C3596C}" destId="{8B81F683-761B-417A-A427-EA29B4DC541C}" srcOrd="0" destOrd="1" presId="urn:microsoft.com/office/officeart/2005/8/layout/hList1"/>
    <dgm:cxn modelId="{32FF4CCF-877D-48AB-9481-526DCEFBBB55}" srcId="{EC01EE40-A59A-45D6-91FB-0F683EBCD1CB}" destId="{511EDECB-D701-4522-9EE0-A0925115B3CD}" srcOrd="0" destOrd="0" parTransId="{CBB77DD8-85E2-48AF-A7C3-E307217CC9D5}" sibTransId="{808D1F82-47D8-4BDE-ACC9-1A43A4969543}"/>
    <dgm:cxn modelId="{CE5FE3A2-B24F-4EA6-BF79-5B00D5D4CE9F}" srcId="{E4A031D2-0274-47DE-93D1-CAA4ED9C36A3}" destId="{169ED111-A036-44F9-A48C-BE24A53C81BC}" srcOrd="2" destOrd="0" parTransId="{96115ADB-2865-4957-9FE4-70B8DE9A663A}" sibTransId="{3FAD3AFC-0D6E-46C7-B653-939D68499F7B}"/>
    <dgm:cxn modelId="{D8E46B49-FF8F-4738-975E-251693E4B364}" srcId="{DB5FEFA5-EB57-4087-AAF1-651365C10C87}" destId="{923E774A-C360-4344-BF05-2BAEFFC8516F}" srcOrd="0" destOrd="0" parTransId="{FBB9C910-24D4-427F-9DFC-955B7B30426C}" sibTransId="{09F0074E-4B92-4FBD-B406-8C2FDCA97E62}"/>
    <dgm:cxn modelId="{5CA83219-011F-4629-94BC-28BF6EB5432D}" type="presOf" srcId="{5FE22D4D-B581-4F1C-B0B0-87312E4E3AF6}" destId="{6A4CC25D-D995-430B-B9E6-C2C10DDE84B0}" srcOrd="0" destOrd="1" presId="urn:microsoft.com/office/officeart/2005/8/layout/hList1"/>
    <dgm:cxn modelId="{CF5FADEC-7E2C-42EA-8B32-CA28A65F25B5}" type="presOf" srcId="{79AC47E0-34E4-476B-BAAF-4866DD09359A}" destId="{6A4CC25D-D995-430B-B9E6-C2C10DDE84B0}" srcOrd="0" destOrd="4" presId="urn:microsoft.com/office/officeart/2005/8/layout/hList1"/>
    <dgm:cxn modelId="{4BBA0B54-E951-4F76-9F5B-75755C7ED636}" srcId="{EC01EE40-A59A-45D6-91FB-0F683EBCD1CB}" destId="{E4A031D2-0274-47DE-93D1-CAA4ED9C36A3}" srcOrd="2" destOrd="0" parTransId="{37BC13AD-9EE2-420A-8888-04D7728D02A4}" sibTransId="{0D0941FB-197A-4D48-BB26-FC7454332D68}"/>
    <dgm:cxn modelId="{2946C631-5564-44C4-A308-0A8EDF1C337D}" srcId="{EC01EE40-A59A-45D6-91FB-0F683EBCD1CB}" destId="{DB5FEFA5-EB57-4087-AAF1-651365C10C87}" srcOrd="1" destOrd="0" parTransId="{3DAED6B7-5F51-4A88-A470-E9F855A29A85}" sibTransId="{C87C1A62-56CF-465A-BEAE-02FE89309707}"/>
    <dgm:cxn modelId="{07992A7C-0C8D-44F4-8917-359FEE91DB0C}" srcId="{E4A031D2-0274-47DE-93D1-CAA4ED9C36A3}" destId="{C638DA8C-0FD1-4522-98EB-5A0AB464B370}" srcOrd="0" destOrd="0" parTransId="{E9DC0172-664B-4595-A39E-02E14107321C}" sibTransId="{B412DE44-1317-4839-BF29-3C6CD2D489E6}"/>
    <dgm:cxn modelId="{E878B02D-92E9-439F-9CFE-05D947E695C6}" type="presOf" srcId="{DB5FEFA5-EB57-4087-AAF1-651365C10C87}" destId="{70D43478-9B9C-4753-8B1F-9DDD3E3D0A6B}" srcOrd="0" destOrd="0" presId="urn:microsoft.com/office/officeart/2005/8/layout/hList1"/>
    <dgm:cxn modelId="{AEFD51EC-8B44-40C6-BE9E-CFF3F9E7B3F9}" type="presOf" srcId="{7F982E2A-EC8A-47A1-ADA3-4E56B8E03E9A}" destId="{0E10299D-F7A6-4140-B71F-2FC2D6078A9F}" srcOrd="0" destOrd="1" presId="urn:microsoft.com/office/officeart/2005/8/layout/hList1"/>
    <dgm:cxn modelId="{622ED21B-C10F-4007-A7DC-E1AF680BDF5A}" srcId="{DB5FEFA5-EB57-4087-AAF1-651365C10C87}" destId="{A08F5C52-F2C9-460F-A134-BEEC03C3596C}" srcOrd="1" destOrd="0" parTransId="{5E561C8F-B17E-49FB-BAAC-FB1D2B10536C}" sibTransId="{FF722862-6720-4C1D-A72C-1DD8ED5325F9}"/>
    <dgm:cxn modelId="{D96D95AF-1F4F-4120-898F-C5129D9C72FE}" srcId="{511EDECB-D701-4522-9EE0-A0925115B3CD}" destId="{408CF6D8-F02B-40C8-874D-E4724BBE42F6}" srcOrd="2" destOrd="0" parTransId="{948ED3E2-A068-43F7-83EA-5F8A458DEA55}" sibTransId="{3E0524DC-BD3F-4EE3-8C6D-9AF8060D7ED9}"/>
    <dgm:cxn modelId="{ABEF6AF7-4E76-4270-B267-52D117571E00}" type="presParOf" srcId="{080401E2-87CA-45A4-A0C8-B1B0CF7AA410}" destId="{6AF76F80-1C43-490E-B836-AD1F8A66734D}" srcOrd="0" destOrd="0" presId="urn:microsoft.com/office/officeart/2005/8/layout/hList1"/>
    <dgm:cxn modelId="{94A947B4-F97B-49BB-8BC2-6592AFBCF78E}" type="presParOf" srcId="{6AF76F80-1C43-490E-B836-AD1F8A66734D}" destId="{65AEB6A7-0AAB-4E38-9D3D-7B29AF850055}" srcOrd="0" destOrd="0" presId="urn:microsoft.com/office/officeart/2005/8/layout/hList1"/>
    <dgm:cxn modelId="{C765869E-4101-4194-9911-2B24330C25E5}" type="presParOf" srcId="{6AF76F80-1C43-490E-B836-AD1F8A66734D}" destId="{0E10299D-F7A6-4140-B71F-2FC2D6078A9F}" srcOrd="1" destOrd="0" presId="urn:microsoft.com/office/officeart/2005/8/layout/hList1"/>
    <dgm:cxn modelId="{85A305F2-6CFC-4679-8FAE-F5B8F9EC2E8C}" type="presParOf" srcId="{080401E2-87CA-45A4-A0C8-B1B0CF7AA410}" destId="{B3345752-0B5D-42B7-8715-7FFAA943DDEE}" srcOrd="1" destOrd="0" presId="urn:microsoft.com/office/officeart/2005/8/layout/hList1"/>
    <dgm:cxn modelId="{D7D3EEBC-C46D-423D-BE96-BF39E3E35C9B}" type="presParOf" srcId="{080401E2-87CA-45A4-A0C8-B1B0CF7AA410}" destId="{54BE119B-90CC-403F-A3B1-B0A8D4F99DE0}" srcOrd="2" destOrd="0" presId="urn:microsoft.com/office/officeart/2005/8/layout/hList1"/>
    <dgm:cxn modelId="{E86D991A-F64E-491E-941B-7F0C32345C41}" type="presParOf" srcId="{54BE119B-90CC-403F-A3B1-B0A8D4F99DE0}" destId="{70D43478-9B9C-4753-8B1F-9DDD3E3D0A6B}" srcOrd="0" destOrd="0" presId="urn:microsoft.com/office/officeart/2005/8/layout/hList1"/>
    <dgm:cxn modelId="{88570B92-D924-4776-98C9-B5445E1C66E8}" type="presParOf" srcId="{54BE119B-90CC-403F-A3B1-B0A8D4F99DE0}" destId="{8B81F683-761B-417A-A427-EA29B4DC541C}" srcOrd="1" destOrd="0" presId="urn:microsoft.com/office/officeart/2005/8/layout/hList1"/>
    <dgm:cxn modelId="{0BE5215D-98EC-46E2-8AEB-58BFD0C5F24B}" type="presParOf" srcId="{080401E2-87CA-45A4-A0C8-B1B0CF7AA410}" destId="{5154A944-7F47-43C3-A282-AB03A111DD7D}" srcOrd="3" destOrd="0" presId="urn:microsoft.com/office/officeart/2005/8/layout/hList1"/>
    <dgm:cxn modelId="{D9CE2E95-5812-4EB1-9C2B-F6B6E361B76A}" type="presParOf" srcId="{080401E2-87CA-45A4-A0C8-B1B0CF7AA410}" destId="{6EFBDD02-B5CB-4423-B88C-4C011F742B39}" srcOrd="4" destOrd="0" presId="urn:microsoft.com/office/officeart/2005/8/layout/hList1"/>
    <dgm:cxn modelId="{FD43FA36-0D53-426C-B3C2-7DE54B5E0BA0}" type="presParOf" srcId="{6EFBDD02-B5CB-4423-B88C-4C011F742B39}" destId="{DA48929F-99E0-4BBB-B6FF-15831240314B}" srcOrd="0" destOrd="0" presId="urn:microsoft.com/office/officeart/2005/8/layout/hList1"/>
    <dgm:cxn modelId="{744C8A76-6969-4A6B-B2F9-75A6545796A5}" type="presParOf" srcId="{6EFBDD02-B5CB-4423-B88C-4C011F742B39}" destId="{6A4CC25D-D995-430B-B9E6-C2C10DDE84B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B878B-E399-4407-B0A4-562804BFB0A6}">
      <dsp:nvSpPr>
        <dsp:cNvPr id="0" name=""/>
        <dsp:cNvSpPr/>
      </dsp:nvSpPr>
      <dsp:spPr>
        <a:xfrm>
          <a:off x="4134" y="578914"/>
          <a:ext cx="2310979" cy="3090642"/>
        </a:xfrm>
        <a:prstGeom prst="roundRect">
          <a:avLst>
            <a:gd name="adj" fmla="val 1000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zh-TW" altLang="en-US" sz="2400" b="1" kern="1200" dirty="0" smtClean="0">
              <a:solidFill>
                <a:sysClr val="window" lastClr="FFFFFF"/>
              </a:solidFill>
              <a:latin typeface="微軟正黑體" pitchFamily="34" charset="-120"/>
              <a:ea typeface="微軟正黑體" pitchFamily="34" charset="-120"/>
              <a:cs typeface="+mn-cs"/>
            </a:rPr>
            <a:t>一年級</a:t>
          </a:r>
          <a:endParaRPr lang="zh-TW" altLang="en-US" sz="2400" kern="1200" dirty="0">
            <a:solidFill>
              <a:sysClr val="window" lastClr="FFFFFF"/>
            </a:solidFill>
            <a:latin typeface="Calibri"/>
            <a:ea typeface="新細明體"/>
            <a:cs typeface="+mn-cs"/>
          </a:endParaRPr>
        </a:p>
        <a:p>
          <a:pPr marL="0" marR="0" lvl="1" indent="0" algn="l" defTabSz="914400" eaLnBrk="1" fontAlgn="auto" latinLnBrk="0" hangingPunct="1">
            <a:lnSpc>
              <a:spcPct val="100000"/>
            </a:lnSpc>
            <a:spcBef>
              <a:spcPct val="0"/>
            </a:spcBef>
            <a:spcAft>
              <a:spcPts val="0"/>
            </a:spcAft>
            <a:buClrTx/>
            <a:buSzTx/>
            <a:buFontTx/>
            <a:buChar char="••"/>
            <a:tabLst/>
            <a:defRPr/>
          </a:pPr>
          <a:r>
            <a:rPr lang="zh-TW" altLang="en-US" sz="1800" b="1" kern="1200" dirty="0" smtClean="0">
              <a:solidFill>
                <a:sysClr val="window" lastClr="FFFFFF"/>
              </a:solidFill>
              <a:latin typeface="微軟正黑體" pitchFamily="34" charset="-120"/>
              <a:ea typeface="微軟正黑體" pitchFamily="34" charset="-120"/>
              <a:cs typeface="+mn-cs"/>
            </a:rPr>
            <a:t>會計人工 丙級</a:t>
          </a:r>
          <a:endParaRPr lang="zh-TW" altLang="en-US" sz="1800" b="1" kern="1200" dirty="0">
            <a:solidFill>
              <a:sysClr val="window" lastClr="FFFFFF"/>
            </a:solidFill>
            <a:latin typeface="Calibri"/>
            <a:ea typeface="新細明體"/>
            <a:cs typeface="+mn-cs"/>
          </a:endParaRPr>
        </a:p>
        <a:p>
          <a:pPr marL="0" marR="0" lvl="1" indent="0" algn="l" defTabSz="914400" eaLnBrk="1" fontAlgn="auto" latinLnBrk="0" hangingPunct="1">
            <a:lnSpc>
              <a:spcPct val="100000"/>
            </a:lnSpc>
            <a:spcBef>
              <a:spcPct val="0"/>
            </a:spcBef>
            <a:spcAft>
              <a:spcPts val="0"/>
            </a:spcAft>
            <a:buClrTx/>
            <a:buSzTx/>
            <a:buFontTx/>
            <a:buChar char="••"/>
            <a:tabLst/>
            <a:defRPr/>
          </a:pPr>
          <a:r>
            <a:rPr lang="zh-TW" altLang="en-US" sz="1800" b="1" kern="1200" dirty="0" smtClean="0">
              <a:solidFill>
                <a:sysClr val="window" lastClr="FFFFFF"/>
              </a:solidFill>
              <a:latin typeface="微軟正黑體" pitchFamily="34" charset="-120"/>
              <a:ea typeface="微軟正黑體" pitchFamily="34" charset="-120"/>
              <a:cs typeface="+mn-cs"/>
            </a:rPr>
            <a:t>門市服務丙級</a:t>
          </a:r>
          <a:r>
            <a:rPr lang="en-US" altLang="zh-TW" sz="1800" b="1" kern="1200" dirty="0" smtClean="0">
              <a:solidFill>
                <a:sysClr val="window" lastClr="FFFFFF"/>
              </a:solidFill>
              <a:latin typeface="微軟正黑體" pitchFamily="34" charset="-120"/>
              <a:ea typeface="微軟正黑體" pitchFamily="34" charset="-120"/>
              <a:cs typeface="+mn-cs"/>
            </a:rPr>
            <a:t>(</a:t>
          </a:r>
          <a:r>
            <a:rPr lang="zh-TW" altLang="en-US" sz="1800" b="1" kern="1200" dirty="0" smtClean="0">
              <a:solidFill>
                <a:sysClr val="window" lastClr="FFFFFF"/>
              </a:solidFill>
              <a:latin typeface="微軟正黑體" pitchFamily="34" charset="-120"/>
              <a:ea typeface="微軟正黑體" pitchFamily="34" charset="-120"/>
              <a:cs typeface="+mn-cs"/>
            </a:rPr>
            <a:t>商</a:t>
          </a:r>
          <a:r>
            <a:rPr lang="en-US" altLang="zh-TW" sz="1800" b="1" kern="1200" dirty="0" smtClean="0">
              <a:solidFill>
                <a:sysClr val="window" lastClr="FFFFFF"/>
              </a:solidFill>
              <a:latin typeface="微軟正黑體" pitchFamily="34" charset="-120"/>
              <a:ea typeface="微軟正黑體" pitchFamily="34" charset="-120"/>
              <a:cs typeface="+mn-cs"/>
            </a:rPr>
            <a:t>)</a:t>
          </a:r>
          <a:endParaRPr lang="zh-TW" altLang="en-US" sz="1800" b="1" kern="1200" dirty="0">
            <a:solidFill>
              <a:sysClr val="window" lastClr="FFFFFF"/>
            </a:solidFill>
            <a:latin typeface="Calibri"/>
            <a:ea typeface="新細明體"/>
            <a:cs typeface="+mn-cs"/>
          </a:endParaRPr>
        </a:p>
        <a:p>
          <a:pPr marL="0" marR="0" lvl="1" indent="0" algn="l" defTabSz="914400" eaLnBrk="1" fontAlgn="auto" latinLnBrk="0" hangingPunct="1">
            <a:lnSpc>
              <a:spcPct val="100000"/>
            </a:lnSpc>
            <a:spcBef>
              <a:spcPct val="0"/>
            </a:spcBef>
            <a:spcAft>
              <a:spcPts val="0"/>
            </a:spcAft>
            <a:buClrTx/>
            <a:buSzTx/>
            <a:buFontTx/>
            <a:buChar char="••"/>
            <a:tabLst/>
            <a:defRPr/>
          </a:pPr>
          <a:r>
            <a:rPr lang="zh-TW" altLang="en-US" sz="1600" b="1" kern="1200" dirty="0" smtClean="0">
              <a:solidFill>
                <a:sysClr val="window" lastClr="FFFFFF"/>
              </a:solidFill>
              <a:latin typeface="微軟正黑體" pitchFamily="34" charset="-120"/>
              <a:ea typeface="微軟正黑體" pitchFamily="34" charset="-120"/>
              <a:cs typeface="+mn-cs"/>
            </a:rPr>
            <a:t>商教會英文三、四級</a:t>
          </a:r>
          <a:endParaRPr lang="zh-TW" altLang="en-US" sz="1600" b="1" kern="1200" dirty="0">
            <a:solidFill>
              <a:sysClr val="window" lastClr="FFFFFF"/>
            </a:solidFill>
            <a:latin typeface="Calibri"/>
            <a:ea typeface="新細明體"/>
            <a:cs typeface="+mn-cs"/>
          </a:endParaRPr>
        </a:p>
        <a:p>
          <a:pPr marL="0" marR="0" lvl="1" indent="0" algn="l" defTabSz="914400" eaLnBrk="1" fontAlgn="auto" latinLnBrk="0" hangingPunct="1">
            <a:lnSpc>
              <a:spcPct val="100000"/>
            </a:lnSpc>
            <a:spcBef>
              <a:spcPct val="0"/>
            </a:spcBef>
            <a:spcAft>
              <a:spcPts val="0"/>
            </a:spcAft>
            <a:buClrTx/>
            <a:buSzTx/>
            <a:buFontTx/>
            <a:buChar char="••"/>
            <a:tabLst/>
            <a:defRPr/>
          </a:pPr>
          <a:r>
            <a:rPr lang="zh-TW" altLang="en-US" sz="1800" b="1" kern="1200" dirty="0" smtClean="0">
              <a:solidFill>
                <a:sysClr val="window" lastClr="FFFFFF"/>
              </a:solidFill>
              <a:latin typeface="微軟正黑體" pitchFamily="34" charset="-120"/>
              <a:ea typeface="微軟正黑體" pitchFamily="34" charset="-120"/>
              <a:cs typeface="+mn-cs"/>
            </a:rPr>
            <a:t>商教會會計三級</a:t>
          </a:r>
          <a:endParaRPr lang="zh-TW" altLang="en-US" sz="1800" b="1" kern="1200" dirty="0">
            <a:solidFill>
              <a:sysClr val="window" lastClr="FFFFFF"/>
            </a:solidFill>
            <a:latin typeface="Calibri"/>
            <a:ea typeface="新細明體"/>
            <a:cs typeface="+mn-cs"/>
          </a:endParaRPr>
        </a:p>
        <a:p>
          <a:pPr marL="0" marR="0" lvl="1" indent="0" algn="l" defTabSz="914400" eaLnBrk="1" fontAlgn="auto" latinLnBrk="0" hangingPunct="1">
            <a:lnSpc>
              <a:spcPct val="100000"/>
            </a:lnSpc>
            <a:spcBef>
              <a:spcPct val="0"/>
            </a:spcBef>
            <a:spcAft>
              <a:spcPts val="0"/>
            </a:spcAft>
            <a:buClrTx/>
            <a:buSzTx/>
            <a:buFontTx/>
            <a:buChar char="••"/>
            <a:tabLst/>
            <a:defRPr/>
          </a:pPr>
          <a:r>
            <a:rPr lang="en-US" altLang="zh-TW" sz="1800" b="1" kern="1200" dirty="0" smtClean="0">
              <a:solidFill>
                <a:sysClr val="window" lastClr="FFFFFF"/>
              </a:solidFill>
              <a:latin typeface="微軟正黑體" pitchFamily="34" charset="-120"/>
              <a:ea typeface="微軟正黑體" pitchFamily="34" charset="-120"/>
              <a:cs typeface="+mn-cs"/>
            </a:rPr>
            <a:t>TQC</a:t>
          </a:r>
          <a:r>
            <a:rPr lang="zh-TW" altLang="en-US" sz="1800" b="1" kern="1200" dirty="0" smtClean="0">
              <a:solidFill>
                <a:sysClr val="window" lastClr="FFFFFF"/>
              </a:solidFill>
              <a:latin typeface="微軟正黑體" pitchFamily="34" charset="-120"/>
              <a:ea typeface="微軟正黑體" pitchFamily="34" charset="-120"/>
              <a:cs typeface="+mn-cs"/>
            </a:rPr>
            <a:t>商業簡報</a:t>
          </a:r>
          <a:endParaRPr lang="zh-TW" altLang="en-US" sz="1800" b="1" kern="1200" dirty="0">
            <a:solidFill>
              <a:sysClr val="window" lastClr="FFFFFF"/>
            </a:solidFill>
            <a:latin typeface="Calibri"/>
            <a:ea typeface="新細明體"/>
            <a:cs typeface="+mn-cs"/>
          </a:endParaRPr>
        </a:p>
      </dsp:txBody>
      <dsp:txXfrm>
        <a:off x="71820" y="646600"/>
        <a:ext cx="2175607" cy="2955270"/>
      </dsp:txXfrm>
    </dsp:sp>
    <dsp:sp modelId="{58203981-E1CF-41A7-B9FA-BC064AB2D047}">
      <dsp:nvSpPr>
        <dsp:cNvPr id="0" name=""/>
        <dsp:cNvSpPr/>
      </dsp:nvSpPr>
      <dsp:spPr>
        <a:xfrm>
          <a:off x="2520393" y="1869688"/>
          <a:ext cx="435193" cy="509094"/>
        </a:xfrm>
        <a:prstGeom prst="rightArrow">
          <a:avLst>
            <a:gd name="adj1" fmla="val 60000"/>
            <a:gd name="adj2" fmla="val 5000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zh-TW" altLang="en-US" sz="2100" kern="1200">
            <a:solidFill>
              <a:sysClr val="window" lastClr="FFFFFF"/>
            </a:solidFill>
            <a:latin typeface="Calibri" panose="020F0502020204030204"/>
            <a:ea typeface="新細明體"/>
            <a:cs typeface="+mn-cs"/>
          </a:endParaRPr>
        </a:p>
      </dsp:txBody>
      <dsp:txXfrm>
        <a:off x="2520393" y="1971507"/>
        <a:ext cx="304635" cy="305456"/>
      </dsp:txXfrm>
    </dsp:sp>
    <dsp:sp modelId="{23EC69EB-EF2C-4644-B092-44821283218F}">
      <dsp:nvSpPr>
        <dsp:cNvPr id="0" name=""/>
        <dsp:cNvSpPr/>
      </dsp:nvSpPr>
      <dsp:spPr>
        <a:xfrm>
          <a:off x="3136232" y="578914"/>
          <a:ext cx="2386522" cy="3090642"/>
        </a:xfrm>
        <a:prstGeom prst="roundRect">
          <a:avLst>
            <a:gd name="adj" fmla="val 10000"/>
          </a:avLst>
        </a:prstGeom>
        <a:gradFill rotWithShape="0">
          <a:gsLst>
            <a:gs pos="0">
              <a:srgbClr val="4472C4">
                <a:hueOff val="-3676673"/>
                <a:satOff val="-5114"/>
                <a:lumOff val="-1961"/>
                <a:alphaOff val="0"/>
                <a:satMod val="103000"/>
                <a:lumMod val="102000"/>
                <a:tint val="94000"/>
              </a:srgbClr>
            </a:gs>
            <a:gs pos="50000">
              <a:srgbClr val="4472C4">
                <a:hueOff val="-3676673"/>
                <a:satOff val="-5114"/>
                <a:lumOff val="-1961"/>
                <a:alphaOff val="0"/>
                <a:satMod val="110000"/>
                <a:lumMod val="100000"/>
                <a:shade val="100000"/>
              </a:srgbClr>
            </a:gs>
            <a:gs pos="100000">
              <a:srgbClr val="4472C4">
                <a:hueOff val="-3676673"/>
                <a:satOff val="-5114"/>
                <a:lumOff val="-1961"/>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zh-TW" altLang="en-US" sz="2400" b="1" kern="1200" smtClean="0">
              <a:solidFill>
                <a:sysClr val="window" lastClr="FFFFFF"/>
              </a:solidFill>
              <a:latin typeface="微軟正黑體" pitchFamily="34" charset="-120"/>
              <a:ea typeface="微軟正黑體" pitchFamily="34" charset="-120"/>
              <a:cs typeface="+mn-cs"/>
            </a:rPr>
            <a:t>二年級</a:t>
          </a:r>
          <a:endParaRPr lang="zh-TW" altLang="en-US" sz="2400" kern="1200" dirty="0">
            <a:solidFill>
              <a:sysClr val="window" lastClr="FFFFFF"/>
            </a:solidFill>
            <a:latin typeface="Calibri"/>
            <a:ea typeface="新細明體"/>
            <a:cs typeface="+mn-cs"/>
          </a:endParaRPr>
        </a:p>
        <a:p>
          <a:pPr marL="177800" lvl="1" indent="-177800" algn="l" defTabSz="800100">
            <a:lnSpc>
              <a:spcPct val="90000"/>
            </a:lnSpc>
            <a:spcBef>
              <a:spcPct val="0"/>
            </a:spcBef>
            <a:spcAft>
              <a:spcPts val="0"/>
            </a:spcAft>
            <a:buChar char="••"/>
          </a:pPr>
          <a:r>
            <a:rPr lang="zh-TW" altLang="en-US" sz="1800" b="1" kern="1200" dirty="0" smtClean="0">
              <a:solidFill>
                <a:sysClr val="window" lastClr="FFFFFF"/>
              </a:solidFill>
              <a:latin typeface="微軟正黑體" pitchFamily="34" charset="-120"/>
              <a:ea typeface="微軟正黑體" pitchFamily="34" charset="-120"/>
              <a:cs typeface="+mn-cs"/>
            </a:rPr>
            <a:t>會計資訊丙級</a:t>
          </a:r>
          <a:endParaRPr lang="zh-TW" altLang="en-US" sz="1800" kern="1200" dirty="0">
            <a:solidFill>
              <a:sysClr val="window" lastClr="FFFFFF"/>
            </a:solidFill>
            <a:latin typeface="Calibri"/>
            <a:ea typeface="新細明體"/>
            <a:cs typeface="+mn-cs"/>
          </a:endParaRPr>
        </a:p>
        <a:p>
          <a:pPr marL="177800" lvl="1" indent="-177800" algn="l" defTabSz="800100">
            <a:lnSpc>
              <a:spcPct val="90000"/>
            </a:lnSpc>
            <a:spcBef>
              <a:spcPct val="0"/>
            </a:spcBef>
            <a:spcAft>
              <a:spcPts val="0"/>
            </a:spcAft>
            <a:buChar char="••"/>
          </a:pPr>
          <a:r>
            <a:rPr lang="zh-TW" altLang="en-US" sz="1800" b="1" kern="1200" dirty="0" smtClean="0">
              <a:solidFill>
                <a:sysClr val="window" lastClr="FFFFFF"/>
              </a:solidFill>
              <a:latin typeface="微軟正黑體" panose="020B0604030504040204" pitchFamily="34" charset="-120"/>
              <a:ea typeface="微軟正黑體" panose="020B0604030504040204" pitchFamily="34" charset="-120"/>
              <a:cs typeface="+mn-cs"/>
            </a:rPr>
            <a:t>國貿業務丙級</a:t>
          </a:r>
          <a:endParaRPr lang="zh-TW" altLang="en-US" sz="1800" b="1" kern="1200" dirty="0">
            <a:solidFill>
              <a:sysClr val="window" lastClr="FFFFFF"/>
            </a:solidFill>
            <a:latin typeface="微軟正黑體" panose="020B0604030504040204" pitchFamily="34" charset="-120"/>
            <a:ea typeface="微軟正黑體" panose="020B0604030504040204" pitchFamily="34" charset="-120"/>
            <a:cs typeface="+mn-cs"/>
          </a:endParaRPr>
        </a:p>
        <a:p>
          <a:pPr marL="177800" lvl="1" indent="-177800" algn="l" defTabSz="800100">
            <a:lnSpc>
              <a:spcPct val="90000"/>
            </a:lnSpc>
            <a:spcBef>
              <a:spcPct val="0"/>
            </a:spcBef>
            <a:spcAft>
              <a:spcPts val="0"/>
            </a:spcAft>
            <a:buChar char="••"/>
          </a:pPr>
          <a:r>
            <a:rPr lang="zh-TW" altLang="en-US" sz="1800" b="1" kern="1200" dirty="0" smtClean="0">
              <a:solidFill>
                <a:sysClr val="window" lastClr="FFFFFF"/>
              </a:solidFill>
              <a:latin typeface="微軟正黑體" pitchFamily="34" charset="-120"/>
              <a:ea typeface="微軟正黑體" pitchFamily="34" charset="-120"/>
              <a:cs typeface="+mn-cs"/>
            </a:rPr>
            <a:t>商教會會計二級</a:t>
          </a:r>
          <a:endParaRPr lang="zh-TW" altLang="en-US" sz="1800" kern="1200" dirty="0">
            <a:solidFill>
              <a:sysClr val="window" lastClr="FFFFFF"/>
            </a:solidFill>
            <a:latin typeface="Calibri"/>
            <a:ea typeface="新細明體"/>
            <a:cs typeface="+mn-cs"/>
          </a:endParaRPr>
        </a:p>
        <a:p>
          <a:pPr marL="177800" lvl="1" indent="-177800" algn="l" defTabSz="800100">
            <a:lnSpc>
              <a:spcPct val="90000"/>
            </a:lnSpc>
            <a:spcBef>
              <a:spcPct val="0"/>
            </a:spcBef>
            <a:spcAft>
              <a:spcPts val="0"/>
            </a:spcAft>
            <a:buChar char="••"/>
          </a:pPr>
          <a:r>
            <a:rPr lang="en-US" altLang="zh-TW" sz="1800" b="1" kern="1200" dirty="0" smtClean="0">
              <a:solidFill>
                <a:sysClr val="window" lastClr="FFFFFF"/>
              </a:solidFill>
              <a:latin typeface="微軟正黑體" pitchFamily="34" charset="-120"/>
              <a:ea typeface="微軟正黑體" pitchFamily="34" charset="-120"/>
              <a:cs typeface="+mn-cs"/>
            </a:rPr>
            <a:t>TQC </a:t>
          </a:r>
          <a:r>
            <a:rPr lang="zh-TW" altLang="en-US" sz="1800" b="1" kern="1200" dirty="0" smtClean="0">
              <a:solidFill>
                <a:sysClr val="window" lastClr="FFFFFF"/>
              </a:solidFill>
              <a:latin typeface="微軟正黑體" pitchFamily="34" charset="-120"/>
              <a:ea typeface="微軟正黑體" pitchFamily="34" charset="-120"/>
              <a:cs typeface="+mn-cs"/>
            </a:rPr>
            <a:t>電腦會計、</a:t>
          </a:r>
          <a:r>
            <a:rPr lang="en-US" altLang="zh-TW" sz="1800" b="1" kern="1200" dirty="0" smtClean="0">
              <a:solidFill>
                <a:sysClr val="window" lastClr="FFFFFF"/>
              </a:solidFill>
              <a:latin typeface="微軟正黑體" pitchFamily="34" charset="-120"/>
              <a:ea typeface="微軟正黑體" pitchFamily="34" charset="-120"/>
              <a:cs typeface="+mn-cs"/>
            </a:rPr>
            <a:t>WORD</a:t>
          </a:r>
          <a:r>
            <a:rPr lang="zh-TW" altLang="en-US" sz="1800" b="1" kern="1200" dirty="0" smtClean="0">
              <a:solidFill>
                <a:sysClr val="window" lastClr="FFFFFF"/>
              </a:solidFill>
              <a:latin typeface="微軟正黑體" pitchFamily="34" charset="-120"/>
              <a:ea typeface="微軟正黑體" pitchFamily="34" charset="-120"/>
              <a:cs typeface="+mn-cs"/>
            </a:rPr>
            <a:t>、</a:t>
          </a:r>
          <a:r>
            <a:rPr lang="en-US" altLang="zh-TW" sz="1800" b="1" kern="1200" dirty="0" smtClean="0">
              <a:solidFill>
                <a:sysClr val="window" lastClr="FFFFFF"/>
              </a:solidFill>
              <a:latin typeface="微軟正黑體" pitchFamily="34" charset="-120"/>
              <a:ea typeface="微軟正黑體" pitchFamily="34" charset="-120"/>
              <a:cs typeface="+mn-cs"/>
            </a:rPr>
            <a:t>EXCEL</a:t>
          </a:r>
          <a:endParaRPr lang="zh-TW" altLang="en-US" sz="1800" b="1" kern="1200" dirty="0">
            <a:solidFill>
              <a:sysClr val="window" lastClr="FFFFFF"/>
            </a:solidFill>
            <a:latin typeface="微軟正黑體" pitchFamily="34" charset="-120"/>
            <a:ea typeface="微軟正黑體" pitchFamily="34" charset="-120"/>
            <a:cs typeface="+mn-cs"/>
          </a:endParaRPr>
        </a:p>
        <a:p>
          <a:pPr marL="177800" lvl="1" indent="-177800" algn="l" defTabSz="800100">
            <a:lnSpc>
              <a:spcPct val="90000"/>
            </a:lnSpc>
            <a:spcBef>
              <a:spcPct val="0"/>
            </a:spcBef>
            <a:spcAft>
              <a:spcPts val="0"/>
            </a:spcAft>
            <a:buChar char="••"/>
          </a:pPr>
          <a:r>
            <a:rPr lang="zh-TW" altLang="en-US" sz="1600" b="1" kern="1200" dirty="0" smtClean="0">
              <a:solidFill>
                <a:sysClr val="window" lastClr="FFFFFF"/>
              </a:solidFill>
              <a:latin typeface="微軟正黑體" pitchFamily="34" charset="-120"/>
              <a:ea typeface="微軟正黑體" pitchFamily="34" charset="-120"/>
              <a:cs typeface="+mn-cs"/>
            </a:rPr>
            <a:t>商教會英文二、三級</a:t>
          </a:r>
          <a:endParaRPr lang="zh-TW" altLang="en-US" sz="1600" b="1" kern="1200" dirty="0">
            <a:solidFill>
              <a:sysClr val="window" lastClr="FFFFFF"/>
            </a:solidFill>
            <a:latin typeface="微軟正黑體" pitchFamily="34" charset="-120"/>
            <a:ea typeface="微軟正黑體" pitchFamily="34" charset="-120"/>
            <a:cs typeface="+mn-cs"/>
          </a:endParaRPr>
        </a:p>
      </dsp:txBody>
      <dsp:txXfrm>
        <a:off x="3206131" y="648813"/>
        <a:ext cx="2246724" cy="2950844"/>
      </dsp:txXfrm>
    </dsp:sp>
    <dsp:sp modelId="{E24CD8BA-9EC8-4358-A03B-17BFE128E710}">
      <dsp:nvSpPr>
        <dsp:cNvPr id="0" name=""/>
        <dsp:cNvSpPr/>
      </dsp:nvSpPr>
      <dsp:spPr>
        <a:xfrm>
          <a:off x="5728034" y="1869688"/>
          <a:ext cx="435193" cy="509094"/>
        </a:xfrm>
        <a:prstGeom prst="rightArrow">
          <a:avLst>
            <a:gd name="adj1" fmla="val 60000"/>
            <a:gd name="adj2" fmla="val 50000"/>
          </a:avLst>
        </a:prstGeom>
        <a:gradFill rotWithShape="0">
          <a:gsLst>
            <a:gs pos="0">
              <a:srgbClr val="4472C4">
                <a:hueOff val="-7353345"/>
                <a:satOff val="-10228"/>
                <a:lumOff val="-3922"/>
                <a:alphaOff val="0"/>
                <a:satMod val="103000"/>
                <a:lumMod val="102000"/>
                <a:tint val="94000"/>
              </a:srgbClr>
            </a:gs>
            <a:gs pos="50000">
              <a:srgbClr val="4472C4">
                <a:hueOff val="-7353345"/>
                <a:satOff val="-10228"/>
                <a:lumOff val="-3922"/>
                <a:alphaOff val="0"/>
                <a:satMod val="110000"/>
                <a:lumMod val="100000"/>
                <a:shade val="100000"/>
              </a:srgbClr>
            </a:gs>
            <a:gs pos="100000">
              <a:srgbClr val="4472C4">
                <a:hueOff val="-7353345"/>
                <a:satOff val="-10228"/>
                <a:lumOff val="-3922"/>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zh-TW" altLang="en-US" sz="2100" kern="1200">
            <a:solidFill>
              <a:sysClr val="window" lastClr="FFFFFF"/>
            </a:solidFill>
            <a:latin typeface="Calibri" panose="020F0502020204030204"/>
            <a:ea typeface="新細明體"/>
            <a:cs typeface="+mn-cs"/>
          </a:endParaRPr>
        </a:p>
      </dsp:txBody>
      <dsp:txXfrm>
        <a:off x="5728034" y="1971507"/>
        <a:ext cx="304635" cy="305456"/>
      </dsp:txXfrm>
    </dsp:sp>
    <dsp:sp modelId="{7714A5D4-9A0C-41AB-9B19-33CFB9CFF927}">
      <dsp:nvSpPr>
        <dsp:cNvPr id="0" name=""/>
        <dsp:cNvSpPr/>
      </dsp:nvSpPr>
      <dsp:spPr>
        <a:xfrm>
          <a:off x="6343874" y="578914"/>
          <a:ext cx="2076898" cy="3090642"/>
        </a:xfrm>
        <a:prstGeom prst="roundRect">
          <a:avLst>
            <a:gd name="adj" fmla="val 10000"/>
          </a:avLst>
        </a:prstGeom>
        <a:gradFill rotWithShape="0">
          <a:gsLst>
            <a:gs pos="0">
              <a:srgbClr val="4472C4">
                <a:hueOff val="-7353345"/>
                <a:satOff val="-10228"/>
                <a:lumOff val="-3922"/>
                <a:alphaOff val="0"/>
                <a:satMod val="103000"/>
                <a:lumMod val="102000"/>
                <a:tint val="94000"/>
              </a:srgbClr>
            </a:gs>
            <a:gs pos="50000">
              <a:srgbClr val="4472C4">
                <a:hueOff val="-7353345"/>
                <a:satOff val="-10228"/>
                <a:lumOff val="-3922"/>
                <a:alphaOff val="0"/>
                <a:satMod val="110000"/>
                <a:lumMod val="100000"/>
                <a:shade val="100000"/>
              </a:srgbClr>
            </a:gs>
            <a:gs pos="100000">
              <a:srgbClr val="4472C4">
                <a:hueOff val="-7353345"/>
                <a:satOff val="-10228"/>
                <a:lumOff val="-3922"/>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zh-TW" altLang="en-US" sz="2400" b="1" kern="1200" smtClean="0">
              <a:solidFill>
                <a:sysClr val="window" lastClr="FFFFFF"/>
              </a:solidFill>
              <a:latin typeface="微軟正黑體" pitchFamily="34" charset="-120"/>
              <a:ea typeface="微軟正黑體" pitchFamily="34" charset="-120"/>
              <a:cs typeface="+mn-cs"/>
            </a:rPr>
            <a:t>三年級</a:t>
          </a:r>
          <a:endParaRPr lang="zh-TW" altLang="en-US" sz="2400" kern="1200" dirty="0">
            <a:solidFill>
              <a:sysClr val="window" lastClr="FFFFFF"/>
            </a:solidFill>
            <a:latin typeface="Calibri"/>
            <a:ea typeface="新細明體"/>
            <a:cs typeface="+mn-cs"/>
          </a:endParaRPr>
        </a:p>
        <a:p>
          <a:pPr marL="171450" lvl="1" indent="-171450" algn="l" defTabSz="800100">
            <a:lnSpc>
              <a:spcPct val="90000"/>
            </a:lnSpc>
            <a:spcBef>
              <a:spcPct val="0"/>
            </a:spcBef>
            <a:spcAft>
              <a:spcPct val="15000"/>
            </a:spcAft>
            <a:buChar char="••"/>
          </a:pPr>
          <a:r>
            <a:rPr lang="zh-TW" altLang="en-US" sz="1800" b="1" kern="1200" dirty="0" smtClean="0">
              <a:solidFill>
                <a:sysClr val="window" lastClr="FFFFFF"/>
              </a:solidFill>
              <a:latin typeface="微軟正黑體" pitchFamily="34" charset="-120"/>
              <a:ea typeface="微軟正黑體" pitchFamily="34" charset="-120"/>
              <a:cs typeface="+mn-cs"/>
            </a:rPr>
            <a:t>會計資訊乙級</a:t>
          </a:r>
          <a:endParaRPr lang="zh-TW" altLang="en-US" sz="1800" kern="1200" dirty="0">
            <a:solidFill>
              <a:sysClr val="window" lastClr="FFFFFF"/>
            </a:solidFill>
            <a:latin typeface="Calibri"/>
            <a:ea typeface="新細明體"/>
            <a:cs typeface="+mn-cs"/>
          </a:endParaRPr>
        </a:p>
        <a:p>
          <a:pPr marL="171450" lvl="1" indent="-171450" algn="l" defTabSz="800100">
            <a:lnSpc>
              <a:spcPct val="90000"/>
            </a:lnSpc>
            <a:spcBef>
              <a:spcPct val="0"/>
            </a:spcBef>
            <a:spcAft>
              <a:spcPct val="15000"/>
            </a:spcAft>
            <a:buChar char="••"/>
          </a:pPr>
          <a:r>
            <a:rPr lang="zh-TW" altLang="en-US" sz="1800" b="1" kern="1200" dirty="0" smtClean="0">
              <a:solidFill>
                <a:sysClr val="window" lastClr="FFFFFF"/>
              </a:solidFill>
              <a:latin typeface="微軟正黑體" pitchFamily="34" charset="-120"/>
              <a:ea typeface="微軟正黑體" pitchFamily="34" charset="-120"/>
              <a:cs typeface="+mn-cs"/>
            </a:rPr>
            <a:t>商教會會計一級</a:t>
          </a:r>
          <a:endParaRPr lang="zh-TW" altLang="en-US" sz="1800" kern="1200" dirty="0">
            <a:solidFill>
              <a:sysClr val="window" lastClr="FFFFFF"/>
            </a:solidFill>
            <a:latin typeface="Calibri"/>
            <a:ea typeface="新細明體"/>
            <a:cs typeface="+mn-cs"/>
          </a:endParaRPr>
        </a:p>
        <a:p>
          <a:pPr marL="171450" lvl="1" indent="-171450" algn="l" defTabSz="800100">
            <a:lnSpc>
              <a:spcPct val="90000"/>
            </a:lnSpc>
            <a:spcBef>
              <a:spcPct val="0"/>
            </a:spcBef>
            <a:spcAft>
              <a:spcPct val="15000"/>
            </a:spcAft>
            <a:buChar char="••"/>
          </a:pPr>
          <a:r>
            <a:rPr lang="zh-TW" altLang="en-US" sz="1800" b="1" kern="1200" dirty="0" smtClean="0">
              <a:solidFill>
                <a:sysClr val="window" lastClr="FFFFFF"/>
              </a:solidFill>
              <a:latin typeface="微軟正黑體" pitchFamily="34" charset="-120"/>
              <a:ea typeface="微軟正黑體" pitchFamily="34" charset="-120"/>
              <a:cs typeface="+mn-cs"/>
            </a:rPr>
            <a:t>商教會英文一級</a:t>
          </a:r>
          <a:endParaRPr lang="zh-TW" altLang="en-US" sz="1800" kern="1200" dirty="0">
            <a:solidFill>
              <a:sysClr val="window" lastClr="FFFFFF"/>
            </a:solidFill>
            <a:latin typeface="Calibri"/>
            <a:ea typeface="新細明體"/>
            <a:cs typeface="+mn-cs"/>
          </a:endParaRPr>
        </a:p>
        <a:p>
          <a:pPr marL="171450" lvl="1" indent="-171450" algn="l" defTabSz="800100">
            <a:lnSpc>
              <a:spcPct val="90000"/>
            </a:lnSpc>
            <a:spcBef>
              <a:spcPct val="0"/>
            </a:spcBef>
            <a:spcAft>
              <a:spcPct val="15000"/>
            </a:spcAft>
            <a:buChar char="••"/>
          </a:pPr>
          <a:r>
            <a:rPr lang="zh-TW" altLang="en-US" sz="1800" b="1" kern="1200" dirty="0" smtClean="0">
              <a:solidFill>
                <a:sysClr val="window" lastClr="FFFFFF"/>
              </a:solidFill>
              <a:latin typeface="微軟正黑體" pitchFamily="34" charset="-120"/>
              <a:ea typeface="微軟正黑體" pitchFamily="34" charset="-120"/>
              <a:cs typeface="+mn-cs"/>
            </a:rPr>
            <a:t>升學考試</a:t>
          </a:r>
          <a:endParaRPr lang="zh-TW" altLang="en-US" sz="1800" b="1" kern="1200" dirty="0">
            <a:solidFill>
              <a:sysClr val="window" lastClr="FFFFFF"/>
            </a:solidFill>
            <a:latin typeface="微軟正黑體" pitchFamily="34" charset="-120"/>
            <a:ea typeface="微軟正黑體" pitchFamily="34" charset="-120"/>
            <a:cs typeface="+mn-cs"/>
          </a:endParaRPr>
        </a:p>
      </dsp:txBody>
      <dsp:txXfrm>
        <a:off x="6404704" y="639744"/>
        <a:ext cx="1955238" cy="29689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E096D-B87E-4F23-A3DE-C269C5B365CB}">
      <dsp:nvSpPr>
        <dsp:cNvPr id="0" name=""/>
        <dsp:cNvSpPr/>
      </dsp:nvSpPr>
      <dsp:spPr>
        <a:xfrm>
          <a:off x="980680" y="0"/>
          <a:ext cx="4781128" cy="4781128"/>
        </a:xfrm>
        <a:prstGeom prst="triangle">
          <a:avLst/>
        </a:prstGeom>
        <a:solidFill>
          <a:schemeClr val="accent6">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0B95D5D-C152-488A-80D8-DB79990E103F}">
      <dsp:nvSpPr>
        <dsp:cNvPr id="0" name=""/>
        <dsp:cNvSpPr/>
      </dsp:nvSpPr>
      <dsp:spPr>
        <a:xfrm>
          <a:off x="3322282" y="478684"/>
          <a:ext cx="4645905" cy="945927"/>
        </a:xfrm>
        <a:prstGeom prst="roundRect">
          <a:avLst/>
        </a:prstGeom>
        <a:solidFill>
          <a:schemeClr val="lt1">
            <a:alpha val="90000"/>
            <a:hueOff val="0"/>
            <a:satOff val="0"/>
            <a:lumOff val="0"/>
            <a:alphaOff val="0"/>
          </a:schemeClr>
        </a:solidFill>
        <a:ln>
          <a:solidFill>
            <a:srgbClr val="FF000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100000"/>
            </a:lnSpc>
            <a:spcBef>
              <a:spcPct val="0"/>
            </a:spcBef>
            <a:spcAft>
              <a:spcPct val="35000"/>
            </a:spcAft>
          </a:pPr>
          <a:r>
            <a:rPr kumimoji="1" lang="zh-TW" sz="28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部定必修</a:t>
          </a:r>
          <a:r>
            <a:rPr kumimoji="1" lang="zh-TW" sz="2800" kern="0" baseline="0" dirty="0" smtClean="0">
              <a:latin typeface="Times New Roman" panose="02020603050405020304" pitchFamily="18" charset="0"/>
              <a:ea typeface="標楷體" panose="03000509000000000000" pitchFamily="65" charset="-120"/>
              <a:cs typeface="Times New Roman" panose="02020603050405020304" pitchFamily="18" charset="0"/>
            </a:rPr>
            <a:t>學分</a:t>
          </a:r>
          <a:r>
            <a:rPr kumimoji="1" lang="zh-TW" altLang="en-US" sz="2800" kern="0" baseline="0" dirty="0" smtClean="0">
              <a:latin typeface="Times New Roman" panose="02020603050405020304" pitchFamily="18" charset="0"/>
              <a:ea typeface="標楷體" panose="03000509000000000000" pitchFamily="65" charset="-120"/>
              <a:cs typeface="Times New Roman" panose="02020603050405020304" pitchFamily="18" charset="0"/>
            </a:rPr>
            <a:t>需</a:t>
          </a:r>
          <a:r>
            <a:rPr kumimoji="1" lang="en-US" sz="28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85%</a:t>
          </a:r>
          <a:r>
            <a:rPr kumimoji="1" lang="zh-TW" altLang="zh-TW" sz="28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及格</a:t>
          </a:r>
          <a:endParaRPr lang="zh-TW" sz="2800" kern="0" baseline="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3368458" y="524860"/>
        <a:ext cx="4553553" cy="853575"/>
      </dsp:txXfrm>
    </dsp:sp>
    <dsp:sp modelId="{666FBEE9-0DEB-4A4D-8692-ABE5A5DCDBD4}">
      <dsp:nvSpPr>
        <dsp:cNvPr id="0" name=""/>
        <dsp:cNvSpPr/>
      </dsp:nvSpPr>
      <dsp:spPr>
        <a:xfrm>
          <a:off x="3305050" y="1599234"/>
          <a:ext cx="4625736" cy="1032721"/>
        </a:xfrm>
        <a:prstGeom prst="roundRect">
          <a:avLst/>
        </a:prstGeom>
        <a:solidFill>
          <a:schemeClr val="lt1">
            <a:alpha val="90000"/>
            <a:hueOff val="0"/>
            <a:satOff val="0"/>
            <a:lumOff val="0"/>
            <a:alphaOff val="0"/>
          </a:schemeClr>
        </a:solidFill>
        <a:ln>
          <a:solidFill>
            <a:srgbClr val="00B05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100000"/>
            </a:lnSpc>
            <a:spcBef>
              <a:spcPct val="0"/>
            </a:spcBef>
            <a:spcAft>
              <a:spcPct val="35000"/>
            </a:spcAft>
          </a:pPr>
          <a:r>
            <a:rPr kumimoji="1" lang="zh-TW"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專業</a:t>
          </a:r>
          <a:r>
            <a:rPr kumimoji="1" lang="en-US" altLang="zh-TW"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實習</a:t>
          </a:r>
          <a:r>
            <a:rPr kumimoji="1" lang="zh-TW" sz="2400" kern="0" baseline="0" dirty="0" smtClean="0">
              <a:latin typeface="Times New Roman" panose="02020603050405020304" pitchFamily="18" charset="0"/>
              <a:ea typeface="標楷體" panose="03000509000000000000" pitchFamily="65" charset="-120"/>
              <a:cs typeface="Times New Roman" panose="02020603050405020304" pitchFamily="18" charset="0"/>
            </a:rPr>
            <a:t>科目</a:t>
          </a:r>
          <a:r>
            <a:rPr kumimoji="1" lang="en-US"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60</a:t>
          </a:r>
          <a:r>
            <a:rPr kumimoji="1" lang="zh-TW"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學分及格</a:t>
          </a:r>
          <a:r>
            <a:rPr kumimoji="1" lang="zh-TW" sz="2400" kern="0" baseline="0" dirty="0" smtClean="0">
              <a:latin typeface="Times New Roman" panose="02020603050405020304" pitchFamily="18" charset="0"/>
              <a:ea typeface="標楷體" panose="03000509000000000000" pitchFamily="65" charset="-120"/>
              <a:cs typeface="Times New Roman" panose="02020603050405020304" pitchFamily="18" charset="0"/>
            </a:rPr>
            <a:t>，含</a:t>
          </a:r>
          <a:r>
            <a:rPr kumimoji="1" lang="zh-TW"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實習科目至少</a:t>
          </a:r>
          <a:r>
            <a:rPr kumimoji="1" lang="en-US"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30</a:t>
          </a:r>
          <a:r>
            <a:rPr kumimoji="1" lang="zh-TW"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學分及格</a:t>
          </a:r>
          <a:r>
            <a:rPr kumimoji="1" lang="zh-TW" sz="2400" kern="0" baseline="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sz="2400" kern="0" baseline="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3355463" y="1649647"/>
        <a:ext cx="4524910" cy="931895"/>
      </dsp:txXfrm>
    </dsp:sp>
    <dsp:sp modelId="{3D3662F2-EDF3-4E1A-98E3-EF75F578C722}">
      <dsp:nvSpPr>
        <dsp:cNvPr id="0" name=""/>
        <dsp:cNvSpPr/>
      </dsp:nvSpPr>
      <dsp:spPr>
        <a:xfrm>
          <a:off x="3293955" y="2776107"/>
          <a:ext cx="4647615" cy="1321241"/>
        </a:xfrm>
        <a:prstGeom prst="roundRect">
          <a:avLst/>
        </a:prstGeom>
        <a:solidFill>
          <a:schemeClr val="lt1">
            <a:alpha val="90000"/>
            <a:hueOff val="0"/>
            <a:satOff val="0"/>
            <a:lumOff val="0"/>
            <a:alphaOff val="0"/>
          </a:schemeClr>
        </a:solidFill>
        <a:ln>
          <a:solidFill>
            <a:srgbClr val="50005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kumimoji="1" lang="zh-TW" sz="3200" b="1" kern="12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畢業</a:t>
          </a:r>
          <a:r>
            <a:rPr kumimoji="1" lang="zh-TW" altLang="en-US" sz="3200" b="1" kern="12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學分數</a:t>
          </a:r>
          <a:r>
            <a:rPr kumimoji="1" lang="en-US" sz="3200" b="1" kern="12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160</a:t>
          </a:r>
          <a:r>
            <a:rPr kumimoji="1" lang="zh-TW" sz="3200" b="1" kern="12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學分</a:t>
          </a:r>
          <a:endParaRPr kumimoji="1" lang="en-US" altLang="zh-TW" sz="3200" b="1" kern="12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endParaRPr>
        </a:p>
        <a:p>
          <a:pPr lvl="0" algn="ctr" defTabSz="1422400" rtl="0">
            <a:lnSpc>
              <a:spcPct val="90000"/>
            </a:lnSpc>
            <a:spcBef>
              <a:spcPct val="0"/>
            </a:spcBef>
            <a:spcAft>
              <a:spcPct val="35000"/>
            </a:spcAft>
          </a:pPr>
          <a:r>
            <a:rPr kumimoji="1" lang="en-US" altLang="zh-TW" sz="2400" b="1" kern="1200" dirty="0" smtClean="0">
              <a:solidFill>
                <a:srgbClr val="3333FF"/>
              </a:solidFill>
              <a:latin typeface="標楷體" panose="03000509000000000000" pitchFamily="65" charset="-120"/>
              <a:ea typeface="標楷體" panose="03000509000000000000" pitchFamily="65" charset="-120"/>
              <a:cs typeface="Times New Roman" panose="02020603050405020304" pitchFamily="18" charset="0"/>
            </a:rPr>
            <a:t>(</a:t>
          </a:r>
          <a:r>
            <a:rPr kumimoji="1" lang="zh-TW" altLang="en-US" sz="2400" b="1" kern="12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詳細內容請參考</a:t>
          </a:r>
          <a:r>
            <a:rPr kumimoji="1" lang="zh-TW" altLang="en-US" sz="2400" b="1" kern="120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課程手冊</a:t>
          </a:r>
          <a:r>
            <a:rPr kumimoji="1" lang="en-US" altLang="zh-TW" sz="2400" b="1" kern="1200" dirty="0" smtClean="0">
              <a:solidFill>
                <a:srgbClr val="3333FF"/>
              </a:solidFill>
              <a:latin typeface="標楷體" panose="03000509000000000000" pitchFamily="65" charset="-120"/>
              <a:ea typeface="標楷體" panose="03000509000000000000" pitchFamily="65" charset="-120"/>
              <a:cs typeface="Times New Roman" panose="02020603050405020304" pitchFamily="18" charset="0"/>
            </a:rPr>
            <a:t>)</a:t>
          </a:r>
          <a:endParaRPr lang="zh-TW" sz="2800" kern="1200" dirty="0">
            <a:solidFill>
              <a:srgbClr val="3333FF"/>
            </a:solidFill>
            <a:latin typeface="標楷體" panose="03000509000000000000" pitchFamily="65" charset="-120"/>
            <a:ea typeface="標楷體" panose="03000509000000000000" pitchFamily="65" charset="-120"/>
            <a:cs typeface="Times New Roman" panose="02020603050405020304" pitchFamily="18" charset="0"/>
          </a:endParaRPr>
        </a:p>
      </dsp:txBody>
      <dsp:txXfrm>
        <a:off x="3358453" y="2840605"/>
        <a:ext cx="4518619" cy="11922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34523-7BB1-45FB-8F9A-ACE633AE2869}">
      <dsp:nvSpPr>
        <dsp:cNvPr id="0" name=""/>
        <dsp:cNvSpPr/>
      </dsp:nvSpPr>
      <dsp:spPr>
        <a:xfrm>
          <a:off x="3194" y="305172"/>
          <a:ext cx="1920939" cy="604800"/>
        </a:xfrm>
        <a:prstGeom prst="rect">
          <a:avLst/>
        </a:prstGeom>
        <a:solidFill>
          <a:srgbClr val="FF5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zh-TW" altLang="en-US" sz="2100" b="1" kern="1200" dirty="0" smtClean="0">
              <a:latin typeface="微軟正黑體" pitchFamily="34" charset="-120"/>
              <a:ea typeface="微軟正黑體" pitchFamily="34" charset="-120"/>
            </a:rPr>
            <a:t>會計專業學程</a:t>
          </a:r>
          <a:endParaRPr lang="zh-TW" altLang="en-US" sz="2100" b="1" kern="1200" dirty="0">
            <a:latin typeface="微軟正黑體" pitchFamily="34" charset="-120"/>
            <a:ea typeface="微軟正黑體" pitchFamily="34" charset="-120"/>
          </a:endParaRPr>
        </a:p>
      </dsp:txBody>
      <dsp:txXfrm>
        <a:off x="3194" y="305172"/>
        <a:ext cx="1920939" cy="604800"/>
      </dsp:txXfrm>
    </dsp:sp>
    <dsp:sp modelId="{9BA75B45-8257-4684-A936-E92960CEB810}">
      <dsp:nvSpPr>
        <dsp:cNvPr id="0" name=""/>
        <dsp:cNvSpPr/>
      </dsp:nvSpPr>
      <dsp:spPr>
        <a:xfrm>
          <a:off x="3194" y="909972"/>
          <a:ext cx="1920939" cy="267328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zh-TW" altLang="en-US" sz="2100" b="1" kern="1200" dirty="0" smtClean="0">
              <a:latin typeface="微軟正黑體" pitchFamily="34" charset="-120"/>
              <a:ea typeface="微軟正黑體" pitchFamily="34" charset="-120"/>
            </a:rPr>
            <a:t>會計學</a:t>
          </a:r>
          <a:endParaRPr lang="zh-TW" altLang="en-US" sz="2100" b="1" kern="1200" dirty="0">
            <a:latin typeface="微軟正黑體" pitchFamily="34" charset="-120"/>
            <a:ea typeface="微軟正黑體" pitchFamily="34" charset="-120"/>
          </a:endParaRPr>
        </a:p>
        <a:p>
          <a:pPr marL="228600" lvl="1" indent="-228600" algn="l" defTabSz="933450">
            <a:lnSpc>
              <a:spcPct val="90000"/>
            </a:lnSpc>
            <a:spcBef>
              <a:spcPct val="0"/>
            </a:spcBef>
            <a:spcAft>
              <a:spcPct val="15000"/>
            </a:spcAft>
            <a:buChar char="••"/>
          </a:pPr>
          <a:r>
            <a:rPr lang="zh-TW" altLang="en-US" sz="2100" b="1" kern="1200" dirty="0" smtClean="0">
              <a:latin typeface="微軟正黑體" pitchFamily="34" charset="-120"/>
              <a:ea typeface="微軟正黑體" pitchFamily="34" charset="-120"/>
            </a:rPr>
            <a:t>會計軟體應用</a:t>
          </a:r>
          <a:endParaRPr lang="zh-TW" altLang="en-US" sz="2100" b="1" kern="1200" dirty="0">
            <a:latin typeface="微軟正黑體" pitchFamily="34" charset="-120"/>
            <a:ea typeface="微軟正黑體" pitchFamily="34" charset="-120"/>
          </a:endParaRPr>
        </a:p>
      </dsp:txBody>
      <dsp:txXfrm>
        <a:off x="3194" y="909972"/>
        <a:ext cx="1920939" cy="2673286"/>
      </dsp:txXfrm>
    </dsp:sp>
    <dsp:sp modelId="{2F90E991-D239-4067-A60A-19677393D366}">
      <dsp:nvSpPr>
        <dsp:cNvPr id="0" name=""/>
        <dsp:cNvSpPr/>
      </dsp:nvSpPr>
      <dsp:spPr>
        <a:xfrm>
          <a:off x="2193066" y="305172"/>
          <a:ext cx="1920939" cy="604800"/>
        </a:xfrm>
        <a:prstGeom prst="rect">
          <a:avLst/>
        </a:prstGeom>
        <a:solidFill>
          <a:srgbClr val="92D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zh-TW" altLang="en-US" sz="2100" b="1" kern="1200" dirty="0" smtClean="0">
              <a:latin typeface="微軟正黑體" pitchFamily="34" charset="-120"/>
              <a:ea typeface="微軟正黑體" pitchFamily="34" charset="-120"/>
            </a:rPr>
            <a:t>銷售經營學程</a:t>
          </a:r>
          <a:endParaRPr lang="zh-TW" altLang="en-US" sz="2100" b="1" kern="1200" dirty="0">
            <a:latin typeface="微軟正黑體" pitchFamily="34" charset="-120"/>
            <a:ea typeface="微軟正黑體" pitchFamily="34" charset="-120"/>
          </a:endParaRPr>
        </a:p>
      </dsp:txBody>
      <dsp:txXfrm>
        <a:off x="2193066" y="305172"/>
        <a:ext cx="1920939" cy="604800"/>
      </dsp:txXfrm>
    </dsp:sp>
    <dsp:sp modelId="{D9D79491-028F-4C33-83E0-BA0F351E9E1A}">
      <dsp:nvSpPr>
        <dsp:cNvPr id="0" name=""/>
        <dsp:cNvSpPr/>
      </dsp:nvSpPr>
      <dsp:spPr>
        <a:xfrm>
          <a:off x="2193066" y="909972"/>
          <a:ext cx="1920939" cy="267328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zh-TW" altLang="en-US" sz="2100" b="1" kern="1200" dirty="0" smtClean="0">
              <a:latin typeface="微軟正黑體" pitchFamily="34" charset="-120"/>
              <a:ea typeface="微軟正黑體" pitchFamily="34" charset="-120"/>
            </a:rPr>
            <a:t>商業概論</a:t>
          </a:r>
          <a:endParaRPr lang="zh-TW" altLang="en-US" sz="2100" b="1" kern="1200" dirty="0">
            <a:latin typeface="微軟正黑體" pitchFamily="34" charset="-120"/>
            <a:ea typeface="微軟正黑體" pitchFamily="34" charset="-120"/>
          </a:endParaRPr>
        </a:p>
        <a:p>
          <a:pPr marL="228600" lvl="1" indent="-228600" algn="l" defTabSz="933450">
            <a:lnSpc>
              <a:spcPct val="90000"/>
            </a:lnSpc>
            <a:spcBef>
              <a:spcPct val="0"/>
            </a:spcBef>
            <a:spcAft>
              <a:spcPct val="15000"/>
            </a:spcAft>
            <a:buChar char="••"/>
          </a:pPr>
          <a:r>
            <a:rPr lang="zh-TW" altLang="en-US" sz="2100" b="1" kern="1200" dirty="0" smtClean="0">
              <a:latin typeface="微軟正黑體" pitchFamily="34" charset="-120"/>
              <a:ea typeface="微軟正黑體" pitchFamily="34" charset="-120"/>
            </a:rPr>
            <a:t>經濟學</a:t>
          </a:r>
          <a:endParaRPr lang="zh-TW" altLang="en-US" sz="2100" b="1" kern="1200" dirty="0">
            <a:latin typeface="微軟正黑體" pitchFamily="34" charset="-120"/>
            <a:ea typeface="微軟正黑體" pitchFamily="34" charset="-120"/>
          </a:endParaRPr>
        </a:p>
        <a:p>
          <a:pPr marL="228600" lvl="1" indent="-228600" algn="l" defTabSz="933450">
            <a:lnSpc>
              <a:spcPct val="90000"/>
            </a:lnSpc>
            <a:spcBef>
              <a:spcPct val="0"/>
            </a:spcBef>
            <a:spcAft>
              <a:spcPct val="15000"/>
            </a:spcAft>
            <a:buChar char="••"/>
          </a:pPr>
          <a:r>
            <a:rPr lang="zh-TW" altLang="en-US" sz="2100" b="1" kern="1200" dirty="0" smtClean="0">
              <a:latin typeface="微軟正黑體" pitchFamily="34" charset="-120"/>
              <a:ea typeface="微軟正黑體" pitchFamily="34" charset="-120"/>
            </a:rPr>
            <a:t>商經實務</a:t>
          </a:r>
          <a:endParaRPr lang="zh-TW" altLang="en-US" sz="2100" b="1" kern="1200" dirty="0">
            <a:latin typeface="微軟正黑體" pitchFamily="34" charset="-120"/>
            <a:ea typeface="微軟正黑體" pitchFamily="34" charset="-120"/>
          </a:endParaRPr>
        </a:p>
        <a:p>
          <a:pPr marL="228600" lvl="1" indent="-228600" algn="l" defTabSz="933450">
            <a:lnSpc>
              <a:spcPct val="90000"/>
            </a:lnSpc>
            <a:spcBef>
              <a:spcPct val="0"/>
            </a:spcBef>
            <a:spcAft>
              <a:spcPct val="15000"/>
            </a:spcAft>
            <a:buChar char="••"/>
          </a:pPr>
          <a:r>
            <a:rPr lang="zh-TW" altLang="en-US" sz="2100" b="1" kern="1200" dirty="0" smtClean="0">
              <a:latin typeface="微軟正黑體" pitchFamily="34" charset="-120"/>
              <a:ea typeface="微軟正黑體" pitchFamily="34" charset="-120"/>
            </a:rPr>
            <a:t>門市服務</a:t>
          </a:r>
          <a:endParaRPr lang="zh-TW" altLang="en-US" sz="2100" b="1" kern="1200" dirty="0">
            <a:latin typeface="微軟正黑體" pitchFamily="34" charset="-120"/>
            <a:ea typeface="微軟正黑體" pitchFamily="34" charset="-120"/>
          </a:endParaRPr>
        </a:p>
        <a:p>
          <a:pPr marL="228600" lvl="1" indent="-228600" algn="l" defTabSz="933450">
            <a:lnSpc>
              <a:spcPct val="90000"/>
            </a:lnSpc>
            <a:spcBef>
              <a:spcPct val="0"/>
            </a:spcBef>
            <a:spcAft>
              <a:spcPct val="15000"/>
            </a:spcAft>
            <a:buChar char="••"/>
          </a:pPr>
          <a:r>
            <a:rPr lang="zh-TW" altLang="en-US" sz="2100" b="1" kern="1200" dirty="0" smtClean="0">
              <a:latin typeface="微軟正黑體" pitchFamily="34" charset="-120"/>
              <a:ea typeface="微軟正黑體" pitchFamily="34" charset="-120"/>
            </a:rPr>
            <a:t>專題製作</a:t>
          </a:r>
          <a:endParaRPr lang="zh-TW" altLang="en-US" sz="2100" b="1" kern="1200" dirty="0">
            <a:latin typeface="微軟正黑體" pitchFamily="34" charset="-120"/>
            <a:ea typeface="微軟正黑體" pitchFamily="34" charset="-120"/>
          </a:endParaRPr>
        </a:p>
      </dsp:txBody>
      <dsp:txXfrm>
        <a:off x="2193066" y="909972"/>
        <a:ext cx="1920939" cy="2673286"/>
      </dsp:txXfrm>
    </dsp:sp>
    <dsp:sp modelId="{5E7B4718-F37C-4A40-A5F5-4BDA3BC5F028}">
      <dsp:nvSpPr>
        <dsp:cNvPr id="0" name=""/>
        <dsp:cNvSpPr/>
      </dsp:nvSpPr>
      <dsp:spPr>
        <a:xfrm>
          <a:off x="4382937" y="305172"/>
          <a:ext cx="1920939" cy="604800"/>
        </a:xfrm>
        <a:prstGeom prst="rect">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zh-TW" altLang="en-US" sz="2100" b="1" kern="1200" dirty="0" smtClean="0">
              <a:latin typeface="微軟正黑體" pitchFamily="34" charset="-120"/>
              <a:ea typeface="微軟正黑體" pitchFamily="34" charset="-120"/>
            </a:rPr>
            <a:t>電腦專業學程</a:t>
          </a:r>
          <a:endParaRPr lang="zh-TW" altLang="en-US" sz="2100" b="1" kern="1200" dirty="0">
            <a:latin typeface="微軟正黑體" pitchFamily="34" charset="-120"/>
            <a:ea typeface="微軟正黑體" pitchFamily="34" charset="-120"/>
          </a:endParaRPr>
        </a:p>
      </dsp:txBody>
      <dsp:txXfrm>
        <a:off x="4382937" y="305172"/>
        <a:ext cx="1920939" cy="604800"/>
      </dsp:txXfrm>
    </dsp:sp>
    <dsp:sp modelId="{952D5051-B731-43CA-BEA3-BB4B3DE9CEA7}">
      <dsp:nvSpPr>
        <dsp:cNvPr id="0" name=""/>
        <dsp:cNvSpPr/>
      </dsp:nvSpPr>
      <dsp:spPr>
        <a:xfrm>
          <a:off x="4382937" y="909972"/>
          <a:ext cx="1920939" cy="267328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zh-TW" altLang="en-US" sz="2100" b="1" kern="1200" dirty="0" smtClean="0">
              <a:latin typeface="微軟正黑體" pitchFamily="34" charset="-120"/>
              <a:ea typeface="微軟正黑體" pitchFamily="34" charset="-120"/>
            </a:rPr>
            <a:t>計算機概論</a:t>
          </a:r>
          <a:endParaRPr lang="zh-TW" altLang="en-US" sz="2100" b="1" kern="1200" dirty="0">
            <a:latin typeface="微軟正黑體" pitchFamily="34" charset="-120"/>
            <a:ea typeface="微軟正黑體" pitchFamily="34" charset="-120"/>
          </a:endParaRPr>
        </a:p>
        <a:p>
          <a:pPr marL="228600" lvl="1" indent="-228600" algn="l" defTabSz="933450">
            <a:lnSpc>
              <a:spcPct val="90000"/>
            </a:lnSpc>
            <a:spcBef>
              <a:spcPct val="0"/>
            </a:spcBef>
            <a:spcAft>
              <a:spcPct val="15000"/>
            </a:spcAft>
            <a:buChar char="••"/>
          </a:pPr>
          <a:r>
            <a:rPr lang="zh-TW" altLang="en-US" sz="2100" b="1" kern="1200" dirty="0" smtClean="0">
              <a:latin typeface="微軟正黑體" pitchFamily="34" charset="-120"/>
              <a:ea typeface="微軟正黑體" pitchFamily="34" charset="-120"/>
            </a:rPr>
            <a:t>計算機應用</a:t>
          </a:r>
          <a:endParaRPr lang="zh-TW" altLang="en-US" sz="2100" b="1" kern="1200" dirty="0">
            <a:latin typeface="微軟正黑體" pitchFamily="34" charset="-120"/>
            <a:ea typeface="微軟正黑體" pitchFamily="34" charset="-120"/>
          </a:endParaRPr>
        </a:p>
        <a:p>
          <a:pPr marL="228600" lvl="1" indent="-228600" algn="l" defTabSz="933450">
            <a:lnSpc>
              <a:spcPct val="90000"/>
            </a:lnSpc>
            <a:spcBef>
              <a:spcPct val="0"/>
            </a:spcBef>
            <a:spcAft>
              <a:spcPct val="15000"/>
            </a:spcAft>
            <a:buChar char="••"/>
          </a:pPr>
          <a:r>
            <a:rPr lang="zh-TW" altLang="en-US" sz="2100" b="1" kern="1200" dirty="0" smtClean="0">
              <a:latin typeface="微軟正黑體" pitchFamily="34" charset="-120"/>
              <a:ea typeface="微軟正黑體" pitchFamily="34" charset="-120"/>
            </a:rPr>
            <a:t>文書處理</a:t>
          </a:r>
          <a:endParaRPr lang="zh-TW" altLang="en-US" sz="2100" b="1" kern="1200" dirty="0">
            <a:latin typeface="微軟正黑體" pitchFamily="34" charset="-120"/>
            <a:ea typeface="微軟正黑體" pitchFamily="34" charset="-120"/>
          </a:endParaRPr>
        </a:p>
      </dsp:txBody>
      <dsp:txXfrm>
        <a:off x="4382937" y="909972"/>
        <a:ext cx="1920939" cy="2673286"/>
      </dsp:txXfrm>
    </dsp:sp>
    <dsp:sp modelId="{FF0A8EFB-95E1-4FAA-AAC4-60CA2842C963}">
      <dsp:nvSpPr>
        <dsp:cNvPr id="0" name=""/>
        <dsp:cNvSpPr/>
      </dsp:nvSpPr>
      <dsp:spPr>
        <a:xfrm>
          <a:off x="6572809" y="305172"/>
          <a:ext cx="1920939" cy="604800"/>
        </a:xfrm>
        <a:prstGeom prst="rect">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zh-TW" altLang="en-US" sz="2100" b="1" kern="1200" dirty="0" smtClean="0">
              <a:latin typeface="微軟正黑體" pitchFamily="34" charset="-120"/>
              <a:ea typeface="微軟正黑體" pitchFamily="34" charset="-120"/>
            </a:rPr>
            <a:t>國際貿易學程</a:t>
          </a:r>
          <a:endParaRPr lang="zh-TW" altLang="en-US" sz="2100" b="1" kern="1200" dirty="0">
            <a:latin typeface="微軟正黑體" pitchFamily="34" charset="-120"/>
            <a:ea typeface="微軟正黑體" pitchFamily="34" charset="-120"/>
          </a:endParaRPr>
        </a:p>
      </dsp:txBody>
      <dsp:txXfrm>
        <a:off x="6572809" y="305172"/>
        <a:ext cx="1920939" cy="604800"/>
      </dsp:txXfrm>
    </dsp:sp>
    <dsp:sp modelId="{4A682D95-31FA-4544-89DB-1F8B6DFE873F}">
      <dsp:nvSpPr>
        <dsp:cNvPr id="0" name=""/>
        <dsp:cNvSpPr/>
      </dsp:nvSpPr>
      <dsp:spPr>
        <a:xfrm>
          <a:off x="6572809" y="909972"/>
          <a:ext cx="1920939" cy="267328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zh-TW" altLang="en-US" sz="2100" b="1" kern="1200" dirty="0" smtClean="0">
              <a:latin typeface="微軟正黑體" pitchFamily="34" charset="-120"/>
              <a:ea typeface="微軟正黑體" pitchFamily="34" charset="-120"/>
            </a:rPr>
            <a:t>國際貿易</a:t>
          </a:r>
          <a:endParaRPr lang="zh-TW" altLang="en-US" sz="2100" b="1" kern="1200" dirty="0">
            <a:latin typeface="微軟正黑體" pitchFamily="34" charset="-120"/>
            <a:ea typeface="微軟正黑體" pitchFamily="34" charset="-120"/>
          </a:endParaRPr>
        </a:p>
        <a:p>
          <a:pPr marL="228600" lvl="1" indent="-228600" algn="l" defTabSz="933450">
            <a:lnSpc>
              <a:spcPct val="90000"/>
            </a:lnSpc>
            <a:spcBef>
              <a:spcPct val="0"/>
            </a:spcBef>
            <a:spcAft>
              <a:spcPct val="15000"/>
            </a:spcAft>
            <a:buChar char="••"/>
          </a:pPr>
          <a:r>
            <a:rPr lang="zh-TW" altLang="en-US" sz="2100" b="1" kern="1200" smtClean="0">
              <a:latin typeface="微軟正黑體" pitchFamily="34" charset="-120"/>
              <a:ea typeface="微軟正黑體" pitchFamily="34" charset="-120"/>
            </a:rPr>
            <a:t>商用英文</a:t>
          </a:r>
          <a:endParaRPr lang="zh-TW" altLang="en-US" sz="2100" b="1" kern="1200" dirty="0">
            <a:latin typeface="微軟正黑體" pitchFamily="34" charset="-120"/>
            <a:ea typeface="微軟正黑體" pitchFamily="34" charset="-120"/>
          </a:endParaRPr>
        </a:p>
        <a:p>
          <a:pPr marL="228600" lvl="1" indent="-228600" algn="l" defTabSz="933450">
            <a:lnSpc>
              <a:spcPct val="90000"/>
            </a:lnSpc>
            <a:spcBef>
              <a:spcPct val="0"/>
            </a:spcBef>
            <a:spcAft>
              <a:spcPct val="15000"/>
            </a:spcAft>
            <a:buChar char="••"/>
          </a:pPr>
          <a:r>
            <a:rPr lang="zh-TW" altLang="en-US" sz="2100" b="1" kern="1200" smtClean="0">
              <a:latin typeface="微軟正黑體" pitchFamily="34" charset="-120"/>
              <a:ea typeface="微軟正黑體" pitchFamily="34" charset="-120"/>
            </a:rPr>
            <a:t>國際貿易實務</a:t>
          </a:r>
          <a:endParaRPr lang="zh-TW" altLang="en-US" sz="2100" b="1" kern="1200" dirty="0">
            <a:latin typeface="微軟正黑體" pitchFamily="34" charset="-120"/>
            <a:ea typeface="微軟正黑體" pitchFamily="34" charset="-120"/>
          </a:endParaRPr>
        </a:p>
      </dsp:txBody>
      <dsp:txXfrm>
        <a:off x="6572809" y="909972"/>
        <a:ext cx="1920939" cy="26732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3E60A-4C7D-4D94-A217-2D56F4D000B4}">
      <dsp:nvSpPr>
        <dsp:cNvPr id="0" name=""/>
        <dsp:cNvSpPr/>
      </dsp:nvSpPr>
      <dsp:spPr>
        <a:xfrm>
          <a:off x="2620158" y="1137959"/>
          <a:ext cx="2637884" cy="2637884"/>
        </a:xfrm>
        <a:prstGeom prst="ellipse">
          <a:avLst/>
        </a:prstGeom>
        <a:solidFill>
          <a:srgbClr val="FF5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zh-TW" altLang="en-US" sz="6500" b="1" kern="1200" dirty="0" smtClean="0">
              <a:solidFill>
                <a:sysClr val="windowText" lastClr="000000"/>
              </a:solidFill>
              <a:latin typeface="微軟正黑體" pitchFamily="34" charset="-120"/>
              <a:ea typeface="微軟正黑體" pitchFamily="34" charset="-120"/>
              <a:cs typeface="+mn-cs"/>
            </a:rPr>
            <a:t>升學</a:t>
          </a:r>
          <a:endParaRPr lang="zh-TW" altLang="en-US" sz="6500" b="1" kern="1200" dirty="0">
            <a:solidFill>
              <a:sysClr val="windowText" lastClr="000000"/>
            </a:solidFill>
            <a:latin typeface="微軟正黑體" pitchFamily="34" charset="-120"/>
            <a:ea typeface="微軟正黑體" pitchFamily="34" charset="-120"/>
            <a:cs typeface="+mn-cs"/>
          </a:endParaRPr>
        </a:p>
      </dsp:txBody>
      <dsp:txXfrm>
        <a:off x="3006467" y="1524268"/>
        <a:ext cx="1865266" cy="1865266"/>
      </dsp:txXfrm>
    </dsp:sp>
    <dsp:sp modelId="{A29E26A8-5605-4158-8FA7-5B130B357750}">
      <dsp:nvSpPr>
        <dsp:cNvPr id="0" name=""/>
        <dsp:cNvSpPr/>
      </dsp:nvSpPr>
      <dsp:spPr>
        <a:xfrm>
          <a:off x="3279629" y="81385"/>
          <a:ext cx="1318942" cy="1318942"/>
        </a:xfrm>
        <a:prstGeom prst="ellipse">
          <a:avLst/>
        </a:prstGeom>
        <a:solidFill>
          <a:srgbClr val="92D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a:lnSpc>
              <a:spcPts val="4000"/>
            </a:lnSpc>
            <a:spcBef>
              <a:spcPct val="0"/>
            </a:spcBef>
            <a:spcAft>
              <a:spcPts val="0"/>
            </a:spcAft>
          </a:pPr>
          <a:r>
            <a:rPr lang="zh-TW" altLang="en-US" sz="3600" b="1" kern="1200" dirty="0" smtClean="0">
              <a:solidFill>
                <a:sysClr val="windowText" lastClr="000000"/>
              </a:solidFill>
              <a:latin typeface="微軟正黑體" pitchFamily="34" charset="-120"/>
              <a:ea typeface="微軟正黑體" pitchFamily="34" charset="-120"/>
              <a:cs typeface="+mn-cs"/>
            </a:rPr>
            <a:t>繁星</a:t>
          </a:r>
          <a:endParaRPr lang="zh-TW" altLang="en-US" sz="3600" b="1" kern="1200" dirty="0">
            <a:solidFill>
              <a:sysClr val="windowText" lastClr="000000"/>
            </a:solidFill>
            <a:latin typeface="微軟正黑體" pitchFamily="34" charset="-120"/>
            <a:ea typeface="微軟正黑體" pitchFamily="34" charset="-120"/>
            <a:cs typeface="+mn-cs"/>
          </a:endParaRPr>
        </a:p>
      </dsp:txBody>
      <dsp:txXfrm>
        <a:off x="3472784" y="274540"/>
        <a:ext cx="932632" cy="932632"/>
      </dsp:txXfrm>
    </dsp:sp>
    <dsp:sp modelId="{4AC2D9CA-6628-4DF7-ACB1-C2936608A2B0}">
      <dsp:nvSpPr>
        <dsp:cNvPr id="0" name=""/>
        <dsp:cNvSpPr/>
      </dsp:nvSpPr>
      <dsp:spPr>
        <a:xfrm>
          <a:off x="4911685" y="1267143"/>
          <a:ext cx="1318942" cy="1318942"/>
        </a:xfrm>
        <a:prstGeom prst="ellipse">
          <a:avLst/>
        </a:prstGeom>
        <a:solidFill>
          <a:srgbClr val="00B0F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a:lnSpc>
              <a:spcPts val="4000"/>
            </a:lnSpc>
            <a:spcBef>
              <a:spcPct val="0"/>
            </a:spcBef>
            <a:spcAft>
              <a:spcPts val="0"/>
            </a:spcAft>
          </a:pPr>
          <a:r>
            <a:rPr lang="zh-TW" altLang="en-US" sz="3600" b="1" kern="1200" dirty="0" smtClean="0">
              <a:solidFill>
                <a:sysClr val="windowText" lastClr="000000"/>
              </a:solidFill>
              <a:latin typeface="微軟正黑體" pitchFamily="34" charset="-120"/>
              <a:ea typeface="微軟正黑體" pitchFamily="34" charset="-120"/>
              <a:cs typeface="+mn-cs"/>
            </a:rPr>
            <a:t>技優</a:t>
          </a:r>
          <a:endParaRPr lang="zh-TW" altLang="en-US" sz="3600" b="1" kern="1200" dirty="0">
            <a:solidFill>
              <a:sysClr val="windowText" lastClr="000000"/>
            </a:solidFill>
            <a:latin typeface="微軟正黑體" pitchFamily="34" charset="-120"/>
            <a:ea typeface="微軟正黑體" pitchFamily="34" charset="-120"/>
            <a:cs typeface="+mn-cs"/>
          </a:endParaRPr>
        </a:p>
      </dsp:txBody>
      <dsp:txXfrm>
        <a:off x="5104840" y="1460298"/>
        <a:ext cx="932632" cy="932632"/>
      </dsp:txXfrm>
    </dsp:sp>
    <dsp:sp modelId="{45EAC406-2996-4922-B94B-C73F378C3A0F}">
      <dsp:nvSpPr>
        <dsp:cNvPr id="0" name=""/>
        <dsp:cNvSpPr/>
      </dsp:nvSpPr>
      <dsp:spPr>
        <a:xfrm>
          <a:off x="4288295" y="3185740"/>
          <a:ext cx="1318942" cy="1318942"/>
        </a:xfrm>
        <a:prstGeom prst="ellipse">
          <a:avLst/>
        </a:prstGeom>
        <a:solidFill>
          <a:srgbClr val="70AD47">
            <a:lumMod val="40000"/>
            <a:lumOff val="60000"/>
          </a:srgb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ts val="4000"/>
            </a:lnSpc>
            <a:spcBef>
              <a:spcPct val="0"/>
            </a:spcBef>
            <a:spcAft>
              <a:spcPts val="0"/>
            </a:spcAft>
          </a:pPr>
          <a:r>
            <a:rPr lang="zh-TW" altLang="en-US" sz="2800" b="1" kern="1200" dirty="0" smtClean="0">
              <a:solidFill>
                <a:sysClr val="windowText" lastClr="000000"/>
              </a:solidFill>
              <a:latin typeface="微軟正黑體" pitchFamily="34" charset="-120"/>
              <a:ea typeface="微軟正黑體" pitchFamily="34" charset="-120"/>
              <a:cs typeface="+mn-cs"/>
            </a:rPr>
            <a:t>特殊選才</a:t>
          </a:r>
          <a:endParaRPr lang="zh-TW" altLang="en-US" sz="2800" b="1" kern="1200" dirty="0">
            <a:solidFill>
              <a:sysClr val="windowText" lastClr="000000"/>
            </a:solidFill>
            <a:latin typeface="微軟正黑體" pitchFamily="34" charset="-120"/>
            <a:ea typeface="微軟正黑體" pitchFamily="34" charset="-120"/>
            <a:cs typeface="+mn-cs"/>
          </a:endParaRPr>
        </a:p>
      </dsp:txBody>
      <dsp:txXfrm>
        <a:off x="4481450" y="3378895"/>
        <a:ext cx="932632" cy="932632"/>
      </dsp:txXfrm>
    </dsp:sp>
    <dsp:sp modelId="{473E5E73-1E08-4DEB-AAD7-F3DEFA0857B0}">
      <dsp:nvSpPr>
        <dsp:cNvPr id="0" name=""/>
        <dsp:cNvSpPr/>
      </dsp:nvSpPr>
      <dsp:spPr>
        <a:xfrm>
          <a:off x="2270963" y="3185740"/>
          <a:ext cx="1318942" cy="1318942"/>
        </a:xfrm>
        <a:prstGeom prst="ellipse">
          <a:avLst/>
        </a:prstGeom>
        <a:solidFill>
          <a:srgbClr val="FFFF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a:lnSpc>
              <a:spcPts val="4000"/>
            </a:lnSpc>
            <a:spcBef>
              <a:spcPct val="0"/>
            </a:spcBef>
            <a:spcAft>
              <a:spcPts val="0"/>
            </a:spcAft>
          </a:pPr>
          <a:r>
            <a:rPr lang="zh-TW" altLang="en-US" sz="3600" b="1" kern="1200" dirty="0" smtClean="0">
              <a:solidFill>
                <a:sysClr val="windowText" lastClr="000000"/>
              </a:solidFill>
              <a:latin typeface="微軟正黑體" pitchFamily="34" charset="-120"/>
              <a:ea typeface="微軟正黑體" pitchFamily="34" charset="-120"/>
              <a:cs typeface="+mn-cs"/>
            </a:rPr>
            <a:t>分發</a:t>
          </a:r>
          <a:endParaRPr lang="zh-TW" altLang="en-US" sz="3600" b="1" kern="1200" dirty="0">
            <a:solidFill>
              <a:sysClr val="windowText" lastClr="000000"/>
            </a:solidFill>
            <a:latin typeface="微軟正黑體" pitchFamily="34" charset="-120"/>
            <a:ea typeface="微軟正黑體" pitchFamily="34" charset="-120"/>
            <a:cs typeface="+mn-cs"/>
          </a:endParaRPr>
        </a:p>
      </dsp:txBody>
      <dsp:txXfrm>
        <a:off x="2464118" y="3378895"/>
        <a:ext cx="932632" cy="932632"/>
      </dsp:txXfrm>
    </dsp:sp>
    <dsp:sp modelId="{3F595FE7-DD6E-4E4A-A3D5-6A7A695EFE64}">
      <dsp:nvSpPr>
        <dsp:cNvPr id="0" name=""/>
        <dsp:cNvSpPr/>
      </dsp:nvSpPr>
      <dsp:spPr>
        <a:xfrm>
          <a:off x="1648132" y="1263877"/>
          <a:ext cx="1318942" cy="1318942"/>
        </a:xfrm>
        <a:prstGeom prst="ellipse">
          <a:avLst/>
        </a:prstGeom>
        <a:solidFill>
          <a:srgbClr val="FF99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a:lnSpc>
              <a:spcPts val="4000"/>
            </a:lnSpc>
            <a:spcBef>
              <a:spcPct val="0"/>
            </a:spcBef>
            <a:spcAft>
              <a:spcPts val="0"/>
            </a:spcAft>
          </a:pPr>
          <a:r>
            <a:rPr lang="zh-TW" altLang="en-US" sz="3600" b="1" kern="1200" dirty="0" smtClean="0">
              <a:solidFill>
                <a:sysClr val="window" lastClr="FFFFFF"/>
              </a:solidFill>
              <a:latin typeface="微軟正黑體" pitchFamily="34" charset="-120"/>
              <a:ea typeface="微軟正黑體" pitchFamily="34" charset="-120"/>
              <a:cs typeface="+mn-cs"/>
            </a:rPr>
            <a:t>甄選</a:t>
          </a:r>
          <a:endParaRPr lang="en-US" altLang="zh-TW" sz="3600" b="1" kern="1200" dirty="0" smtClean="0">
            <a:solidFill>
              <a:sysClr val="window" lastClr="FFFFFF"/>
            </a:solidFill>
            <a:latin typeface="微軟正黑體" pitchFamily="34" charset="-120"/>
            <a:ea typeface="微軟正黑體" pitchFamily="34" charset="-120"/>
            <a:cs typeface="+mn-cs"/>
          </a:endParaRPr>
        </a:p>
      </dsp:txBody>
      <dsp:txXfrm>
        <a:off x="1841287" y="1457032"/>
        <a:ext cx="932632" cy="9326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EB6A7-0AAB-4E38-9D3D-7B29AF850055}">
      <dsp:nvSpPr>
        <dsp:cNvPr id="0" name=""/>
        <dsp:cNvSpPr/>
      </dsp:nvSpPr>
      <dsp:spPr>
        <a:xfrm>
          <a:off x="3466" y="62534"/>
          <a:ext cx="2452229" cy="761536"/>
        </a:xfrm>
        <a:prstGeom prst="rect">
          <a:avLst/>
        </a:prstGeom>
        <a:solidFill>
          <a:srgbClr val="0070C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zh-TW" altLang="en-US" sz="2200" b="1" kern="1200" dirty="0" smtClean="0">
              <a:solidFill>
                <a:sysClr val="window" lastClr="FFFFFF"/>
              </a:solidFill>
              <a:latin typeface="微軟正黑體" panose="020B0604030504040204" pitchFamily="34" charset="-120"/>
              <a:ea typeface="微軟正黑體" panose="020B0604030504040204" pitchFamily="34" charset="-120"/>
              <a:cs typeface="+mn-cs"/>
            </a:rPr>
            <a:t>統測成績</a:t>
          </a:r>
          <a:endParaRPr lang="zh-TW" altLang="en-US" sz="2200" b="1" kern="1200" dirty="0">
            <a:solidFill>
              <a:sysClr val="window" lastClr="FFFFFF"/>
            </a:solidFill>
            <a:latin typeface="微軟正黑體" panose="020B0604030504040204" pitchFamily="34" charset="-120"/>
            <a:ea typeface="微軟正黑體" panose="020B0604030504040204" pitchFamily="34" charset="-120"/>
            <a:cs typeface="+mn-cs"/>
          </a:endParaRPr>
        </a:p>
      </dsp:txBody>
      <dsp:txXfrm>
        <a:off x="3466" y="62534"/>
        <a:ext cx="2452229" cy="761536"/>
      </dsp:txXfrm>
    </dsp:sp>
    <dsp:sp modelId="{0E10299D-F7A6-4140-B71F-2FC2D6078A9F}">
      <dsp:nvSpPr>
        <dsp:cNvPr id="0" name=""/>
        <dsp:cNvSpPr/>
      </dsp:nvSpPr>
      <dsp:spPr>
        <a:xfrm>
          <a:off x="1494" y="760102"/>
          <a:ext cx="2456173" cy="3281819"/>
        </a:xfrm>
        <a:prstGeom prst="rect">
          <a:avLst/>
        </a:prstGeom>
        <a:solidFill>
          <a:srgbClr val="ED7D31">
            <a:alpha val="90000"/>
            <a:tint val="40000"/>
            <a:hueOff val="0"/>
            <a:satOff val="0"/>
            <a:lumOff val="0"/>
            <a:alphaOff val="0"/>
          </a:srgbClr>
        </a:solidFill>
        <a:ln w="6350" cap="flat" cmpd="sng" algn="ctr">
          <a:solidFill>
            <a:srgbClr val="ED7D31">
              <a:alpha val="90000"/>
              <a:tint val="40000"/>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TW" altLang="en-US" sz="2400" b="1"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國文</a:t>
          </a:r>
          <a:endParaRPr lang="zh-TW" altLang="en-US" sz="24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a:p>
          <a:pPr marL="228600" lvl="1" indent="-228600" algn="l" defTabSz="1066800">
            <a:lnSpc>
              <a:spcPct val="90000"/>
            </a:lnSpc>
            <a:spcBef>
              <a:spcPct val="0"/>
            </a:spcBef>
            <a:spcAft>
              <a:spcPct val="15000"/>
            </a:spcAft>
            <a:buChar char="••"/>
          </a:pPr>
          <a:r>
            <a:rPr lang="zh-TW" altLang="en-US" sz="2400" b="1"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英文</a:t>
          </a:r>
          <a:endParaRPr lang="zh-TW" altLang="en-US" sz="24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a:p>
          <a:pPr marL="228600" lvl="1" indent="-228600" algn="l" defTabSz="1066800">
            <a:lnSpc>
              <a:spcPct val="90000"/>
            </a:lnSpc>
            <a:spcBef>
              <a:spcPct val="0"/>
            </a:spcBef>
            <a:spcAft>
              <a:spcPct val="15000"/>
            </a:spcAft>
            <a:buChar char="••"/>
          </a:pPr>
          <a:r>
            <a:rPr lang="zh-TW" altLang="en-US" sz="2400" b="1"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數學</a:t>
          </a:r>
          <a:endParaRPr lang="zh-TW" altLang="en-US" sz="24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a:p>
          <a:pPr marL="228600" lvl="1" indent="-228600" algn="l" defTabSz="889000">
            <a:lnSpc>
              <a:spcPct val="90000"/>
            </a:lnSpc>
            <a:spcBef>
              <a:spcPct val="0"/>
            </a:spcBef>
            <a:spcAft>
              <a:spcPct val="15000"/>
            </a:spcAft>
            <a:buChar char="••"/>
          </a:pPr>
          <a:r>
            <a:rPr lang="zh-TW" altLang="en-US" sz="2000" b="1"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專一</a:t>
          </a:r>
          <a:r>
            <a:rPr lang="en-US" altLang="zh-TW" sz="2000" b="1"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a:t>
          </a:r>
          <a:r>
            <a:rPr lang="zh-TW" altLang="en-US" sz="2000" b="1"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商概、計概</a:t>
          </a:r>
          <a:r>
            <a:rPr lang="en-US" altLang="zh-TW" sz="2000" b="1"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a:t>
          </a:r>
          <a:endParaRPr lang="zh-TW" altLang="en-US" sz="20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a:p>
          <a:pPr marL="228600" lvl="1" indent="-228600" algn="l" defTabSz="889000">
            <a:lnSpc>
              <a:spcPct val="90000"/>
            </a:lnSpc>
            <a:spcBef>
              <a:spcPct val="0"/>
            </a:spcBef>
            <a:spcAft>
              <a:spcPct val="15000"/>
            </a:spcAft>
            <a:buChar char="••"/>
          </a:pPr>
          <a:r>
            <a:rPr lang="zh-TW" altLang="en-US" sz="2000" b="1"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專二</a:t>
          </a:r>
          <a:r>
            <a:rPr lang="en-US" altLang="zh-TW" sz="2000" b="1"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a:t>
          </a:r>
          <a:r>
            <a:rPr lang="zh-TW" altLang="en-US" sz="2000" b="1"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會計、經濟</a:t>
          </a:r>
          <a:r>
            <a:rPr lang="en-US" altLang="zh-TW" sz="2000" b="1"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a:t>
          </a:r>
          <a:endParaRPr lang="zh-TW" altLang="en-US" sz="20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dsp:txBody>
      <dsp:txXfrm>
        <a:off x="1494" y="760102"/>
        <a:ext cx="2456173" cy="3281819"/>
      </dsp:txXfrm>
    </dsp:sp>
    <dsp:sp modelId="{70D43478-9B9C-4753-8B1F-9DDD3E3D0A6B}">
      <dsp:nvSpPr>
        <dsp:cNvPr id="0" name=""/>
        <dsp:cNvSpPr/>
      </dsp:nvSpPr>
      <dsp:spPr>
        <a:xfrm>
          <a:off x="2804879" y="62534"/>
          <a:ext cx="2480081" cy="761536"/>
        </a:xfrm>
        <a:prstGeom prst="rect">
          <a:avLst/>
        </a:prstGeom>
        <a:solidFill>
          <a:srgbClr val="00B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zh-TW" altLang="en-US" sz="2200" b="1" kern="1200" dirty="0" smtClean="0">
              <a:solidFill>
                <a:sysClr val="window" lastClr="FFFFFF"/>
              </a:solidFill>
              <a:latin typeface="微軟正黑體" pitchFamily="34" charset="-120"/>
              <a:ea typeface="微軟正黑體" pitchFamily="34" charset="-120"/>
              <a:cs typeface="+mn-cs"/>
            </a:rPr>
            <a:t>學習課程成果</a:t>
          </a:r>
          <a:endParaRPr lang="zh-TW" altLang="en-US" sz="2200" b="1" kern="1200" dirty="0">
            <a:solidFill>
              <a:sysClr val="window" lastClr="FFFFFF"/>
            </a:solidFill>
            <a:latin typeface="微軟正黑體" panose="020B0604030504040204" pitchFamily="34" charset="-120"/>
            <a:ea typeface="微軟正黑體" panose="020B0604030504040204" pitchFamily="34" charset="-120"/>
            <a:cs typeface="+mn-cs"/>
          </a:endParaRPr>
        </a:p>
      </dsp:txBody>
      <dsp:txXfrm>
        <a:off x="2804879" y="62534"/>
        <a:ext cx="2480081" cy="761536"/>
      </dsp:txXfrm>
    </dsp:sp>
    <dsp:sp modelId="{8B81F683-761B-417A-A427-EA29B4DC541C}">
      <dsp:nvSpPr>
        <dsp:cNvPr id="0" name=""/>
        <dsp:cNvSpPr/>
      </dsp:nvSpPr>
      <dsp:spPr>
        <a:xfrm>
          <a:off x="2804879" y="760102"/>
          <a:ext cx="2480081" cy="3281819"/>
        </a:xfrm>
        <a:prstGeom prst="rect">
          <a:avLst/>
        </a:prstGeom>
        <a:solidFill>
          <a:srgbClr val="ED7D31">
            <a:alpha val="90000"/>
            <a:tint val="40000"/>
            <a:hueOff val="0"/>
            <a:satOff val="0"/>
            <a:lumOff val="0"/>
            <a:alphaOff val="0"/>
          </a:srgbClr>
        </a:solidFill>
        <a:ln w="6350" cap="flat" cmpd="sng" algn="ctr">
          <a:solidFill>
            <a:srgbClr val="ED7D31">
              <a:alpha val="90000"/>
              <a:tint val="40000"/>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TW" altLang="en-US" sz="2400" b="1" kern="12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專題實作</a:t>
          </a:r>
          <a:endParaRPr lang="zh-TW" altLang="en-US" sz="2400" b="1" kern="1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p>
          <a:pPr marL="228600" lvl="1" indent="-228600" algn="l" defTabSz="1066800">
            <a:lnSpc>
              <a:spcPct val="90000"/>
            </a:lnSpc>
            <a:spcBef>
              <a:spcPct val="0"/>
            </a:spcBef>
            <a:spcAft>
              <a:spcPct val="15000"/>
            </a:spcAft>
            <a:buChar char="••"/>
          </a:pPr>
          <a:r>
            <a:rPr lang="zh-TW" altLang="en-US" sz="2400" b="1"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實習</a:t>
          </a:r>
          <a:r>
            <a:rPr lang="zh-TW" altLang="en-US" sz="2400" b="1" kern="12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學習成果</a:t>
          </a:r>
          <a:endParaRPr lang="zh-TW" altLang="en-US" sz="2400" b="1" kern="1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p>
          <a:pPr marL="228600" lvl="1" indent="-228600" algn="l" defTabSz="1066800">
            <a:lnSpc>
              <a:spcPct val="90000"/>
            </a:lnSpc>
            <a:spcBef>
              <a:spcPct val="0"/>
            </a:spcBef>
            <a:spcAft>
              <a:spcPct val="15000"/>
            </a:spcAft>
            <a:buChar char="••"/>
          </a:pPr>
          <a:r>
            <a:rPr lang="zh-TW" altLang="en-US" sz="2400" b="1"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其他課程學習 </a:t>
          </a:r>
          <a:r>
            <a:rPr lang="en-US" altLang="en-US" sz="2400" b="1"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 </a:t>
          </a:r>
          <a:r>
            <a:rPr lang="zh-TW" altLang="en-US" sz="2400" b="1" kern="12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作品</a:t>
          </a:r>
          <a:r>
            <a:rPr lang="zh-TW" altLang="en-US" sz="2400" b="1"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 </a:t>
          </a:r>
          <a:r>
            <a:rPr lang="en-US" altLang="en-US" sz="2400" b="1"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a:t>
          </a:r>
          <a:endParaRPr lang="zh-TW" altLang="en-US" sz="24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dsp:txBody>
      <dsp:txXfrm>
        <a:off x="2804879" y="760102"/>
        <a:ext cx="2480081" cy="3281819"/>
      </dsp:txXfrm>
    </dsp:sp>
    <dsp:sp modelId="{DA48929F-99E0-4BBB-B6FF-15831240314B}">
      <dsp:nvSpPr>
        <dsp:cNvPr id="0" name=""/>
        <dsp:cNvSpPr/>
      </dsp:nvSpPr>
      <dsp:spPr>
        <a:xfrm>
          <a:off x="5632171" y="62534"/>
          <a:ext cx="2480081" cy="761536"/>
        </a:xfrm>
        <a:prstGeom prst="rect">
          <a:avLst/>
        </a:prstGeom>
        <a:solidFill>
          <a:srgbClr val="FFC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zh-TW" altLang="en-US" sz="2200" b="1" kern="1200" dirty="0" smtClean="0">
              <a:solidFill>
                <a:sysClr val="window" lastClr="FFFFFF"/>
              </a:solidFill>
              <a:latin typeface="微軟正黑體" pitchFamily="34" charset="-120"/>
              <a:ea typeface="微軟正黑體" pitchFamily="34" charset="-120"/>
              <a:cs typeface="+mn-cs"/>
            </a:rPr>
            <a:t>多元表現</a:t>
          </a:r>
          <a:endParaRPr lang="zh-TW" altLang="en-US" sz="2200" b="1" kern="1200" dirty="0">
            <a:solidFill>
              <a:sysClr val="window" lastClr="FFFFFF"/>
            </a:solidFill>
            <a:latin typeface="微軟正黑體" panose="020B0604030504040204" pitchFamily="34" charset="-120"/>
            <a:ea typeface="微軟正黑體" panose="020B0604030504040204" pitchFamily="34" charset="-120"/>
            <a:cs typeface="+mn-cs"/>
          </a:endParaRPr>
        </a:p>
      </dsp:txBody>
      <dsp:txXfrm>
        <a:off x="5632171" y="62534"/>
        <a:ext cx="2480081" cy="761536"/>
      </dsp:txXfrm>
    </dsp:sp>
    <dsp:sp modelId="{6A4CC25D-D995-430B-B9E6-C2C10DDE84B0}">
      <dsp:nvSpPr>
        <dsp:cNvPr id="0" name=""/>
        <dsp:cNvSpPr/>
      </dsp:nvSpPr>
      <dsp:spPr>
        <a:xfrm>
          <a:off x="5632171" y="760102"/>
          <a:ext cx="2480081" cy="3281819"/>
        </a:xfrm>
        <a:prstGeom prst="rect">
          <a:avLst/>
        </a:prstGeom>
        <a:solidFill>
          <a:srgbClr val="ED7D31">
            <a:alpha val="90000"/>
            <a:tint val="40000"/>
            <a:hueOff val="0"/>
            <a:satOff val="0"/>
            <a:lumOff val="0"/>
            <a:alphaOff val="0"/>
          </a:srgbClr>
        </a:solidFill>
        <a:ln w="6350" cap="flat" cmpd="sng" algn="ctr">
          <a:solidFill>
            <a:srgbClr val="ED7D31">
              <a:alpha val="90000"/>
              <a:tint val="40000"/>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zh-TW" altLang="en-US" sz="2200" b="1"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校內表現</a:t>
          </a:r>
          <a:endParaRPr lang="zh-TW" altLang="en-US" sz="22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a:p>
          <a:pPr marL="228600" lvl="1" indent="-228600" algn="l" defTabSz="977900">
            <a:lnSpc>
              <a:spcPct val="90000"/>
            </a:lnSpc>
            <a:spcBef>
              <a:spcPct val="0"/>
            </a:spcBef>
            <a:spcAft>
              <a:spcPct val="15000"/>
            </a:spcAft>
            <a:buChar char="••"/>
          </a:pPr>
          <a:r>
            <a:rPr lang="zh-TW" altLang="en-US" sz="2200" b="1"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校外表現</a:t>
          </a:r>
          <a:endParaRPr lang="zh-TW" altLang="en-US" sz="22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a:p>
          <a:pPr marL="228600" lvl="1" indent="-228600" algn="l" defTabSz="977900">
            <a:lnSpc>
              <a:spcPct val="90000"/>
            </a:lnSpc>
            <a:spcBef>
              <a:spcPct val="0"/>
            </a:spcBef>
            <a:spcAft>
              <a:spcPct val="15000"/>
            </a:spcAft>
            <a:buChar char="••"/>
          </a:pPr>
          <a:r>
            <a:rPr lang="zh-TW" altLang="en-US" sz="2200" b="1"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志工服務</a:t>
          </a:r>
          <a:endParaRPr lang="zh-TW" altLang="en-US" sz="22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a:p>
          <a:pPr marL="228600" lvl="1" indent="-228600" algn="l" defTabSz="977900">
            <a:lnSpc>
              <a:spcPct val="90000"/>
            </a:lnSpc>
            <a:spcBef>
              <a:spcPct val="0"/>
            </a:spcBef>
            <a:spcAft>
              <a:spcPct val="15000"/>
            </a:spcAft>
            <a:buChar char="••"/>
          </a:pPr>
          <a:r>
            <a:rPr lang="zh-TW" altLang="en-US" sz="2200" b="1" kern="12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競賽成果</a:t>
          </a:r>
          <a:endParaRPr lang="zh-TW" altLang="en-US" sz="2200" b="1" kern="1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p>
          <a:pPr marL="228600" lvl="1" indent="-228600" algn="l" defTabSz="977900">
            <a:lnSpc>
              <a:spcPct val="90000"/>
            </a:lnSpc>
            <a:spcBef>
              <a:spcPct val="0"/>
            </a:spcBef>
            <a:spcAft>
              <a:spcPct val="15000"/>
            </a:spcAft>
            <a:buChar char="••"/>
          </a:pPr>
          <a:r>
            <a:rPr lang="zh-TW" altLang="en-US" sz="2200" b="1" kern="12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幹部經歷</a:t>
          </a:r>
          <a:endParaRPr lang="zh-TW" altLang="en-US" sz="2200" b="1" kern="1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p>
          <a:pPr marL="228600" lvl="1" indent="-228600" algn="l" defTabSz="977900">
            <a:lnSpc>
              <a:spcPct val="90000"/>
            </a:lnSpc>
            <a:spcBef>
              <a:spcPct val="0"/>
            </a:spcBef>
            <a:spcAft>
              <a:spcPct val="15000"/>
            </a:spcAft>
            <a:buChar char="••"/>
          </a:pPr>
          <a:r>
            <a:rPr lang="zh-TW" altLang="en-US" sz="2200" b="1" kern="12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檢定證照</a:t>
          </a:r>
          <a:endParaRPr lang="zh-TW" altLang="en-US" sz="2200" b="1" kern="1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dsp:txBody>
      <dsp:txXfrm>
        <a:off x="5632171" y="760102"/>
        <a:ext cx="2480081" cy="328181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6" tIns="47413" rIns="94826" bIns="47413" numCol="1" anchor="t" anchorCtr="0" compatLnSpc="1">
            <a:prstTxWarp prst="textNoShape">
              <a:avLst/>
            </a:prstTxWarp>
          </a:bodyPr>
          <a:lstStyle>
            <a:lvl1pPr defTabSz="947738" eaLnBrk="0" hangingPunct="0">
              <a:defRPr sz="1300">
                <a:ea typeface="新細明體" charset="-120"/>
              </a:defRPr>
            </a:lvl1pPr>
          </a:lstStyle>
          <a:p>
            <a:pPr>
              <a:defRPr/>
            </a:pPr>
            <a:endParaRPr lang="en-US" altLang="zh-TW"/>
          </a:p>
        </p:txBody>
      </p:sp>
      <p:sp>
        <p:nvSpPr>
          <p:cNvPr id="74755" name="Rectangle 3"/>
          <p:cNvSpPr>
            <a:spLocks noGrp="1" noChangeArrowheads="1"/>
          </p:cNvSpPr>
          <p:nvPr>
            <p:ph type="dt" sz="quarter" idx="1"/>
          </p:nvPr>
        </p:nvSpPr>
        <p:spPr bwMode="auto">
          <a:xfrm>
            <a:off x="3776663" y="0"/>
            <a:ext cx="289083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6" tIns="47413" rIns="94826" bIns="47413" numCol="1" anchor="t" anchorCtr="0" compatLnSpc="1">
            <a:prstTxWarp prst="textNoShape">
              <a:avLst/>
            </a:prstTxWarp>
          </a:bodyPr>
          <a:lstStyle>
            <a:lvl1pPr algn="r" defTabSz="947738" eaLnBrk="0" hangingPunct="0">
              <a:defRPr sz="1300">
                <a:ea typeface="新細明體" charset="-120"/>
              </a:defRPr>
            </a:lvl1pPr>
          </a:lstStyle>
          <a:p>
            <a:pPr>
              <a:defRPr/>
            </a:pPr>
            <a:fld id="{48BB391E-CEE4-46D6-9A0B-AAC07496CE0B}" type="datetimeFigureOut">
              <a:rPr lang="zh-TW" altLang="en-US"/>
              <a:pPr>
                <a:defRPr/>
              </a:pPr>
              <a:t>2019/9/19</a:t>
            </a:fld>
            <a:endParaRPr lang="en-US" altLang="zh-TW"/>
          </a:p>
        </p:txBody>
      </p:sp>
      <p:sp>
        <p:nvSpPr>
          <p:cNvPr id="74756" name="Rectangle 4"/>
          <p:cNvSpPr>
            <a:spLocks noGrp="1" noChangeArrowheads="1"/>
          </p:cNvSpPr>
          <p:nvPr>
            <p:ph type="ftr" sz="quarter" idx="2"/>
          </p:nvPr>
        </p:nvSpPr>
        <p:spPr bwMode="auto">
          <a:xfrm>
            <a:off x="0" y="9428163"/>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6" tIns="47413" rIns="94826" bIns="47413" numCol="1" anchor="b" anchorCtr="0" compatLnSpc="1">
            <a:prstTxWarp prst="textNoShape">
              <a:avLst/>
            </a:prstTxWarp>
          </a:bodyPr>
          <a:lstStyle>
            <a:lvl1pPr defTabSz="947738" eaLnBrk="0" hangingPunct="0">
              <a:defRPr sz="1300">
                <a:ea typeface="新細明體" charset="-120"/>
              </a:defRPr>
            </a:lvl1pPr>
          </a:lstStyle>
          <a:p>
            <a:pPr>
              <a:defRPr/>
            </a:pPr>
            <a:endParaRPr lang="en-US" altLang="zh-TW"/>
          </a:p>
        </p:txBody>
      </p:sp>
      <p:sp>
        <p:nvSpPr>
          <p:cNvPr id="74757" name="Rectangle 5"/>
          <p:cNvSpPr>
            <a:spLocks noGrp="1" noChangeArrowheads="1"/>
          </p:cNvSpPr>
          <p:nvPr>
            <p:ph type="sldNum" sz="quarter" idx="3"/>
          </p:nvPr>
        </p:nvSpPr>
        <p:spPr bwMode="auto">
          <a:xfrm>
            <a:off x="3776663" y="9428163"/>
            <a:ext cx="2890837"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6" tIns="47413" rIns="94826" bIns="47413" numCol="1" anchor="b" anchorCtr="0" compatLnSpc="1">
            <a:prstTxWarp prst="textNoShape">
              <a:avLst/>
            </a:prstTxWarp>
          </a:bodyPr>
          <a:lstStyle>
            <a:lvl1pPr algn="r" defTabSz="947738" eaLnBrk="0" hangingPunct="0">
              <a:defRPr sz="1300">
                <a:ea typeface="新細明體" charset="-120"/>
              </a:defRPr>
            </a:lvl1pPr>
          </a:lstStyle>
          <a:p>
            <a:pPr>
              <a:defRPr/>
            </a:pPr>
            <a:fld id="{F06E0BD3-3217-490C-8CF7-7C9828AFAFE9}" type="slidenum">
              <a:rPr lang="zh-TW" altLang="en-US"/>
              <a:pPr>
                <a:defRPr/>
              </a:pPr>
              <a:t>‹#›</a:t>
            </a:fld>
            <a:endParaRPr lang="en-US" altLang="zh-TW"/>
          </a:p>
        </p:txBody>
      </p:sp>
    </p:spTree>
    <p:extLst>
      <p:ext uri="{BB962C8B-B14F-4D97-AF65-F5344CB8AC3E}">
        <p14:creationId xmlns:p14="http://schemas.microsoft.com/office/powerpoint/2010/main" val="70527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26" tIns="47413" rIns="94826" bIns="47413" numCol="1" anchor="t" anchorCtr="0" compatLnSpc="1">
            <a:prstTxWarp prst="textNoShape">
              <a:avLst/>
            </a:prstTxWarp>
          </a:bodyPr>
          <a:lstStyle>
            <a:lvl1pPr defTabSz="947738">
              <a:defRPr sz="1300">
                <a:ea typeface="新細明體" charset="-120"/>
              </a:defRPr>
            </a:lvl1pPr>
          </a:lstStyle>
          <a:p>
            <a:pPr>
              <a:defRPr/>
            </a:pPr>
            <a:endParaRPr lang="en-US" altLang="zh-TW"/>
          </a:p>
        </p:txBody>
      </p:sp>
      <p:sp>
        <p:nvSpPr>
          <p:cNvPr id="78851" name="Rectangle 3"/>
          <p:cNvSpPr>
            <a:spLocks noGrp="1" noChangeArrowheads="1"/>
          </p:cNvSpPr>
          <p:nvPr>
            <p:ph type="dt" idx="1"/>
          </p:nvPr>
        </p:nvSpPr>
        <p:spPr bwMode="auto">
          <a:xfrm>
            <a:off x="3776663" y="0"/>
            <a:ext cx="2890837"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26" tIns="47413" rIns="94826" bIns="47413" numCol="1" anchor="t" anchorCtr="0" compatLnSpc="1">
            <a:prstTxWarp prst="textNoShape">
              <a:avLst/>
            </a:prstTxWarp>
          </a:bodyPr>
          <a:lstStyle>
            <a:lvl1pPr algn="r" defTabSz="947738">
              <a:defRPr sz="1300">
                <a:ea typeface="新細明體" charset="-120"/>
              </a:defRPr>
            </a:lvl1pPr>
          </a:lstStyle>
          <a:p>
            <a:pPr>
              <a:defRPr/>
            </a:pPr>
            <a:endParaRPr lang="en-US" altLang="zh-TW"/>
          </a:p>
        </p:txBody>
      </p:sp>
      <p:sp>
        <p:nvSpPr>
          <p:cNvPr id="19460"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3" name="Rectangle 5"/>
          <p:cNvSpPr>
            <a:spLocks noGrp="1" noChangeArrowheads="1"/>
          </p:cNvSpPr>
          <p:nvPr>
            <p:ph type="body" sz="quarter" idx="3"/>
          </p:nvPr>
        </p:nvSpPr>
        <p:spPr bwMode="auto">
          <a:xfrm>
            <a:off x="666750" y="4714875"/>
            <a:ext cx="53355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26" tIns="47413" rIns="94826" bIns="47413"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78854" name="Rectangle 6"/>
          <p:cNvSpPr>
            <a:spLocks noGrp="1" noChangeArrowheads="1"/>
          </p:cNvSpPr>
          <p:nvPr>
            <p:ph type="ftr" sz="quarter" idx="4"/>
          </p:nvPr>
        </p:nvSpPr>
        <p:spPr bwMode="auto">
          <a:xfrm>
            <a:off x="0" y="9428163"/>
            <a:ext cx="28892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26" tIns="47413" rIns="94826" bIns="47413" numCol="1" anchor="b" anchorCtr="0" compatLnSpc="1">
            <a:prstTxWarp prst="textNoShape">
              <a:avLst/>
            </a:prstTxWarp>
          </a:bodyPr>
          <a:lstStyle>
            <a:lvl1pPr defTabSz="947738">
              <a:defRPr sz="1300">
                <a:ea typeface="新細明體" charset="-120"/>
              </a:defRPr>
            </a:lvl1pPr>
          </a:lstStyle>
          <a:p>
            <a:pPr>
              <a:defRPr/>
            </a:pPr>
            <a:endParaRPr lang="en-US" altLang="zh-TW"/>
          </a:p>
        </p:txBody>
      </p:sp>
      <p:sp>
        <p:nvSpPr>
          <p:cNvPr id="78855" name="Rectangle 7"/>
          <p:cNvSpPr>
            <a:spLocks noGrp="1" noChangeArrowheads="1"/>
          </p:cNvSpPr>
          <p:nvPr>
            <p:ph type="sldNum" sz="quarter" idx="5"/>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26" tIns="47413" rIns="94826" bIns="47413" numCol="1" anchor="b" anchorCtr="0" compatLnSpc="1">
            <a:prstTxWarp prst="textNoShape">
              <a:avLst/>
            </a:prstTxWarp>
          </a:bodyPr>
          <a:lstStyle>
            <a:lvl1pPr algn="r" defTabSz="947738">
              <a:defRPr sz="1300">
                <a:ea typeface="新細明體" charset="-120"/>
              </a:defRPr>
            </a:lvl1pPr>
          </a:lstStyle>
          <a:p>
            <a:pPr>
              <a:defRPr/>
            </a:pPr>
            <a:fld id="{97716A6D-36FF-4F16-8DDC-41978C4CEFC6}" type="slidenum">
              <a:rPr lang="en-US" altLang="zh-TW"/>
              <a:pPr>
                <a:defRPr/>
              </a:pPr>
              <a:t>‹#›</a:t>
            </a:fld>
            <a:endParaRPr lang="en-US" altLang="zh-TW"/>
          </a:p>
        </p:txBody>
      </p:sp>
    </p:spTree>
    <p:extLst>
      <p:ext uri="{BB962C8B-B14F-4D97-AF65-F5344CB8AC3E}">
        <p14:creationId xmlns:p14="http://schemas.microsoft.com/office/powerpoint/2010/main" val="645676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a:ln/>
        </p:spPr>
      </p:sp>
      <p:sp>
        <p:nvSpPr>
          <p:cNvPr id="20483" name="備忘稿版面配置區 2"/>
          <p:cNvSpPr>
            <a:spLocks noGrp="1"/>
          </p:cNvSpPr>
          <p:nvPr>
            <p:ph type="body" idx="1"/>
          </p:nvPr>
        </p:nvSpPr>
        <p:spPr>
          <a:noFill/>
        </p:spPr>
        <p:txBody>
          <a:bodyPr/>
          <a:lstStyle/>
          <a:p>
            <a:pPr eaLnBrk="1" hangingPunct="1"/>
            <a:endParaRPr lang="zh-TW" altLang="en-US" smtClean="0">
              <a:latin typeface="Arial" charset="0"/>
            </a:endParaRPr>
          </a:p>
        </p:txBody>
      </p:sp>
      <p:sp>
        <p:nvSpPr>
          <p:cNvPr id="20484" name="投影片編號版面配置區 3"/>
          <p:cNvSpPr>
            <a:spLocks noGrp="1"/>
          </p:cNvSpPr>
          <p:nvPr>
            <p:ph type="sldNum" sz="quarter" idx="5"/>
          </p:nvPr>
        </p:nvSpPr>
        <p:spPr>
          <a:noFill/>
        </p:spPr>
        <p:txBody>
          <a:bodyPr/>
          <a:lstStyle>
            <a:lvl1pPr defTabSz="947738" eaLnBrk="0" hangingPunct="0">
              <a:spcBef>
                <a:spcPct val="30000"/>
              </a:spcBef>
              <a:defRPr kumimoji="1" sz="1200">
                <a:solidFill>
                  <a:schemeClr val="tx1"/>
                </a:solidFill>
                <a:latin typeface="Arial" charset="0"/>
                <a:ea typeface="新細明體" pitchFamily="18" charset="-120"/>
              </a:defRPr>
            </a:lvl1pPr>
            <a:lvl2pPr marL="769938" indent="-295275" defTabSz="947738" eaLnBrk="0" hangingPunct="0">
              <a:spcBef>
                <a:spcPct val="30000"/>
              </a:spcBef>
              <a:defRPr kumimoji="1" sz="1200">
                <a:solidFill>
                  <a:schemeClr val="tx1"/>
                </a:solidFill>
                <a:latin typeface="Arial" charset="0"/>
                <a:ea typeface="新細明體" pitchFamily="18" charset="-120"/>
              </a:defRPr>
            </a:lvl2pPr>
            <a:lvl3pPr marL="1184275" indent="-236538" defTabSz="947738" eaLnBrk="0" hangingPunct="0">
              <a:spcBef>
                <a:spcPct val="30000"/>
              </a:spcBef>
              <a:defRPr kumimoji="1" sz="1200">
                <a:solidFill>
                  <a:schemeClr val="tx1"/>
                </a:solidFill>
                <a:latin typeface="Arial" charset="0"/>
                <a:ea typeface="新細明體" pitchFamily="18" charset="-120"/>
              </a:defRPr>
            </a:lvl3pPr>
            <a:lvl4pPr marL="1658938" indent="-236538" defTabSz="947738" eaLnBrk="0" hangingPunct="0">
              <a:spcBef>
                <a:spcPct val="30000"/>
              </a:spcBef>
              <a:defRPr kumimoji="1" sz="1200">
                <a:solidFill>
                  <a:schemeClr val="tx1"/>
                </a:solidFill>
                <a:latin typeface="Arial" charset="0"/>
                <a:ea typeface="新細明體" pitchFamily="18" charset="-120"/>
              </a:defRPr>
            </a:lvl4pPr>
            <a:lvl5pPr marL="2133600" indent="-238125" defTabSz="947738" eaLnBrk="0" hangingPunct="0">
              <a:spcBef>
                <a:spcPct val="30000"/>
              </a:spcBef>
              <a:defRPr kumimoji="1" sz="1200">
                <a:solidFill>
                  <a:schemeClr val="tx1"/>
                </a:solidFill>
                <a:latin typeface="Arial" charset="0"/>
                <a:ea typeface="新細明體" pitchFamily="18" charset="-120"/>
              </a:defRPr>
            </a:lvl5pPr>
            <a:lvl6pPr marL="25908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6pPr>
            <a:lvl7pPr marL="30480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7pPr>
            <a:lvl8pPr marL="35052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8pPr>
            <a:lvl9pPr marL="39624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9pPr>
          </a:lstStyle>
          <a:p>
            <a:pPr eaLnBrk="1" hangingPunct="1">
              <a:spcBef>
                <a:spcPct val="0"/>
              </a:spcBef>
            </a:pPr>
            <a:fld id="{FFF7D7AE-E7CB-456B-9A49-4A867C142B6C}" type="slidenum">
              <a:rPr lang="en-US" altLang="zh-TW" sz="1300" smtClean="0"/>
              <a:pPr eaLnBrk="1" hangingPunct="1">
                <a:spcBef>
                  <a:spcPct val="0"/>
                </a:spcBef>
              </a:pPr>
              <a:t>0</a:t>
            </a:fld>
            <a:endParaRPr lang="en-US" altLang="zh-TW" sz="1300" smtClean="0"/>
          </a:p>
        </p:txBody>
      </p:sp>
    </p:spTree>
    <p:extLst>
      <p:ext uri="{BB962C8B-B14F-4D97-AF65-F5344CB8AC3E}">
        <p14:creationId xmlns:p14="http://schemas.microsoft.com/office/powerpoint/2010/main" val="3438457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97716A6D-36FF-4F16-8DDC-41978C4CEFC6}" type="slidenum">
              <a:rPr lang="en-US" altLang="zh-TW" smtClean="0"/>
              <a:pPr>
                <a:defRPr/>
              </a:pPr>
              <a:t>1</a:t>
            </a:fld>
            <a:endParaRPr lang="en-US" altLang="zh-TW"/>
          </a:p>
        </p:txBody>
      </p:sp>
    </p:spTree>
    <p:extLst>
      <p:ext uri="{BB962C8B-B14F-4D97-AF65-F5344CB8AC3E}">
        <p14:creationId xmlns:p14="http://schemas.microsoft.com/office/powerpoint/2010/main" val="904757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圖像版面配置區 1"/>
          <p:cNvSpPr>
            <a:spLocks noGrp="1" noRot="1" noChangeAspect="1" noTextEdit="1"/>
          </p:cNvSpPr>
          <p:nvPr>
            <p:ph type="sldImg"/>
          </p:nvPr>
        </p:nvSpPr>
        <p:spPr>
          <a:ln/>
        </p:spPr>
      </p:sp>
      <p:sp>
        <p:nvSpPr>
          <p:cNvPr id="4505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latin typeface="Arial" charset="0"/>
            </a:endParaRPr>
          </a:p>
        </p:txBody>
      </p:sp>
      <p:sp>
        <p:nvSpPr>
          <p:cNvPr id="45060" name="投影片編號版面配置區 3"/>
          <p:cNvSpPr txBox="1">
            <a:spLocks noGrp="1"/>
          </p:cNvSpPr>
          <p:nvPr/>
        </p:nvSpPr>
        <p:spPr bwMode="auto">
          <a:xfrm>
            <a:off x="3777607" y="9428583"/>
            <a:ext cx="2889938"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Arial" charset="0"/>
                <a:ea typeface="新細明體" pitchFamily="18" charset="-120"/>
              </a:defRPr>
            </a:lvl1pPr>
            <a:lvl2pPr marL="742950" indent="-285750" eaLnBrk="0" hangingPunct="0">
              <a:spcBef>
                <a:spcPct val="30000"/>
              </a:spcBef>
              <a:defRPr kumimoji="1" sz="1200">
                <a:solidFill>
                  <a:schemeClr val="tx1"/>
                </a:solidFill>
                <a:latin typeface="Arial" charset="0"/>
                <a:ea typeface="新細明體" pitchFamily="18" charset="-120"/>
              </a:defRPr>
            </a:lvl2pPr>
            <a:lvl3pPr marL="1143000" indent="-228600" eaLnBrk="0" hangingPunct="0">
              <a:spcBef>
                <a:spcPct val="30000"/>
              </a:spcBef>
              <a:defRPr kumimoji="1" sz="1200">
                <a:solidFill>
                  <a:schemeClr val="tx1"/>
                </a:solidFill>
                <a:latin typeface="Arial" charset="0"/>
                <a:ea typeface="新細明體" pitchFamily="18" charset="-120"/>
              </a:defRPr>
            </a:lvl3pPr>
            <a:lvl4pPr marL="1600200" indent="-228600" eaLnBrk="0" hangingPunct="0">
              <a:spcBef>
                <a:spcPct val="30000"/>
              </a:spcBef>
              <a:defRPr kumimoji="1" sz="1200">
                <a:solidFill>
                  <a:schemeClr val="tx1"/>
                </a:solidFill>
                <a:latin typeface="Arial" charset="0"/>
                <a:ea typeface="新細明體" pitchFamily="18" charset="-120"/>
              </a:defRPr>
            </a:lvl4pPr>
            <a:lvl5pPr marL="2057400" indent="-228600" eaLnBrk="0" hangingPunct="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lgn="r" eaLnBrk="1" hangingPunct="1">
              <a:spcBef>
                <a:spcPct val="0"/>
              </a:spcBef>
            </a:pPr>
            <a:fld id="{AA4C9D4F-EB54-426A-87EF-643168BEE04F}" type="slidenum">
              <a:rPr lang="en-US" altLang="zh-TW"/>
              <a:pPr algn="r" eaLnBrk="1" hangingPunct="1">
                <a:spcBef>
                  <a:spcPct val="0"/>
                </a:spcBef>
              </a:pPr>
              <a:t>22</a:t>
            </a:fld>
            <a:endParaRPr lang="en-US" altLang="zh-TW"/>
          </a:p>
        </p:txBody>
      </p:sp>
    </p:spTree>
    <p:extLst>
      <p:ext uri="{BB962C8B-B14F-4D97-AF65-F5344CB8AC3E}">
        <p14:creationId xmlns:p14="http://schemas.microsoft.com/office/powerpoint/2010/main" val="3015574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a:ln/>
        </p:spPr>
      </p:sp>
      <p:sp>
        <p:nvSpPr>
          <p:cNvPr id="22531" name="備忘稿版面配置區 2"/>
          <p:cNvSpPr>
            <a:spLocks noGrp="1"/>
          </p:cNvSpPr>
          <p:nvPr>
            <p:ph type="body" idx="1"/>
          </p:nvPr>
        </p:nvSpPr>
        <p:spPr>
          <a:noFill/>
        </p:spPr>
        <p:txBody>
          <a:bodyPr/>
          <a:lstStyle/>
          <a:p>
            <a:pPr eaLnBrk="1" hangingPunct="1"/>
            <a:endParaRPr lang="zh-TW" altLang="en-US" smtClean="0">
              <a:latin typeface="Arial" charset="0"/>
            </a:endParaRPr>
          </a:p>
        </p:txBody>
      </p:sp>
      <p:sp>
        <p:nvSpPr>
          <p:cNvPr id="22532" name="投影片編號版面配置區 3"/>
          <p:cNvSpPr txBox="1">
            <a:spLocks noGrp="1"/>
          </p:cNvSpPr>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6" tIns="47413" rIns="94826" bIns="47413" anchor="b"/>
          <a:lstStyle>
            <a:lvl1pPr defTabSz="947738" eaLnBrk="0" hangingPunct="0">
              <a:spcBef>
                <a:spcPct val="30000"/>
              </a:spcBef>
              <a:defRPr kumimoji="1" sz="1200">
                <a:solidFill>
                  <a:schemeClr val="tx1"/>
                </a:solidFill>
                <a:latin typeface="Arial" charset="0"/>
                <a:ea typeface="新細明體" pitchFamily="18" charset="-120"/>
              </a:defRPr>
            </a:lvl1pPr>
            <a:lvl2pPr marL="769938" indent="-295275" defTabSz="947738" eaLnBrk="0" hangingPunct="0">
              <a:spcBef>
                <a:spcPct val="30000"/>
              </a:spcBef>
              <a:defRPr kumimoji="1" sz="1200">
                <a:solidFill>
                  <a:schemeClr val="tx1"/>
                </a:solidFill>
                <a:latin typeface="Arial" charset="0"/>
                <a:ea typeface="新細明體" pitchFamily="18" charset="-120"/>
              </a:defRPr>
            </a:lvl2pPr>
            <a:lvl3pPr marL="1184275" indent="-236538" defTabSz="947738" eaLnBrk="0" hangingPunct="0">
              <a:spcBef>
                <a:spcPct val="30000"/>
              </a:spcBef>
              <a:defRPr kumimoji="1" sz="1200">
                <a:solidFill>
                  <a:schemeClr val="tx1"/>
                </a:solidFill>
                <a:latin typeface="Arial" charset="0"/>
                <a:ea typeface="新細明體" pitchFamily="18" charset="-120"/>
              </a:defRPr>
            </a:lvl3pPr>
            <a:lvl4pPr marL="1658938" indent="-236538" defTabSz="947738" eaLnBrk="0" hangingPunct="0">
              <a:spcBef>
                <a:spcPct val="30000"/>
              </a:spcBef>
              <a:defRPr kumimoji="1" sz="1200">
                <a:solidFill>
                  <a:schemeClr val="tx1"/>
                </a:solidFill>
                <a:latin typeface="Arial" charset="0"/>
                <a:ea typeface="新細明體" pitchFamily="18" charset="-120"/>
              </a:defRPr>
            </a:lvl4pPr>
            <a:lvl5pPr marL="2133600" indent="-238125" defTabSz="947738" eaLnBrk="0" hangingPunct="0">
              <a:spcBef>
                <a:spcPct val="30000"/>
              </a:spcBef>
              <a:defRPr kumimoji="1" sz="1200">
                <a:solidFill>
                  <a:schemeClr val="tx1"/>
                </a:solidFill>
                <a:latin typeface="Arial" charset="0"/>
                <a:ea typeface="新細明體" pitchFamily="18" charset="-120"/>
              </a:defRPr>
            </a:lvl5pPr>
            <a:lvl6pPr marL="25908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6pPr>
            <a:lvl7pPr marL="30480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7pPr>
            <a:lvl8pPr marL="35052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8pPr>
            <a:lvl9pPr marL="39624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lgn="r" eaLnBrk="1" hangingPunct="1">
              <a:spcBef>
                <a:spcPct val="0"/>
              </a:spcBef>
            </a:pPr>
            <a:fld id="{87767269-2610-4AE8-95C0-31D1FFA53DF2}" type="slidenum">
              <a:rPr lang="en-US" altLang="zh-TW" sz="1300"/>
              <a:pPr algn="r" eaLnBrk="1" hangingPunct="1">
                <a:spcBef>
                  <a:spcPct val="0"/>
                </a:spcBef>
              </a:pPr>
              <a:t>25</a:t>
            </a:fld>
            <a:endParaRPr lang="en-US" altLang="zh-TW" sz="1300"/>
          </a:p>
        </p:txBody>
      </p:sp>
    </p:spTree>
    <p:extLst>
      <p:ext uri="{BB962C8B-B14F-4D97-AF65-F5344CB8AC3E}">
        <p14:creationId xmlns:p14="http://schemas.microsoft.com/office/powerpoint/2010/main" val="1288391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a:ln/>
        </p:spPr>
      </p:sp>
      <p:sp>
        <p:nvSpPr>
          <p:cNvPr id="22531" name="備忘稿版面配置區 2"/>
          <p:cNvSpPr>
            <a:spLocks noGrp="1"/>
          </p:cNvSpPr>
          <p:nvPr>
            <p:ph type="body" idx="1"/>
          </p:nvPr>
        </p:nvSpPr>
        <p:spPr>
          <a:noFill/>
        </p:spPr>
        <p:txBody>
          <a:bodyPr/>
          <a:lstStyle/>
          <a:p>
            <a:pPr eaLnBrk="1" hangingPunct="1"/>
            <a:endParaRPr lang="zh-TW" altLang="en-US" smtClean="0">
              <a:latin typeface="Arial" charset="0"/>
            </a:endParaRPr>
          </a:p>
        </p:txBody>
      </p:sp>
      <p:sp>
        <p:nvSpPr>
          <p:cNvPr id="22532" name="投影片編號版面配置區 3"/>
          <p:cNvSpPr txBox="1">
            <a:spLocks noGrp="1"/>
          </p:cNvSpPr>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6" tIns="47413" rIns="94826" bIns="47413" anchor="b"/>
          <a:lstStyle>
            <a:lvl1pPr defTabSz="947738" eaLnBrk="0" hangingPunct="0">
              <a:spcBef>
                <a:spcPct val="30000"/>
              </a:spcBef>
              <a:defRPr kumimoji="1" sz="1200">
                <a:solidFill>
                  <a:schemeClr val="tx1"/>
                </a:solidFill>
                <a:latin typeface="Arial" charset="0"/>
                <a:ea typeface="新細明體" pitchFamily="18" charset="-120"/>
              </a:defRPr>
            </a:lvl1pPr>
            <a:lvl2pPr marL="769938" indent="-295275" defTabSz="947738" eaLnBrk="0" hangingPunct="0">
              <a:spcBef>
                <a:spcPct val="30000"/>
              </a:spcBef>
              <a:defRPr kumimoji="1" sz="1200">
                <a:solidFill>
                  <a:schemeClr val="tx1"/>
                </a:solidFill>
                <a:latin typeface="Arial" charset="0"/>
                <a:ea typeface="新細明體" pitchFamily="18" charset="-120"/>
              </a:defRPr>
            </a:lvl2pPr>
            <a:lvl3pPr marL="1184275" indent="-236538" defTabSz="947738" eaLnBrk="0" hangingPunct="0">
              <a:spcBef>
                <a:spcPct val="30000"/>
              </a:spcBef>
              <a:defRPr kumimoji="1" sz="1200">
                <a:solidFill>
                  <a:schemeClr val="tx1"/>
                </a:solidFill>
                <a:latin typeface="Arial" charset="0"/>
                <a:ea typeface="新細明體" pitchFamily="18" charset="-120"/>
              </a:defRPr>
            </a:lvl3pPr>
            <a:lvl4pPr marL="1658938" indent="-236538" defTabSz="947738" eaLnBrk="0" hangingPunct="0">
              <a:spcBef>
                <a:spcPct val="30000"/>
              </a:spcBef>
              <a:defRPr kumimoji="1" sz="1200">
                <a:solidFill>
                  <a:schemeClr val="tx1"/>
                </a:solidFill>
                <a:latin typeface="Arial" charset="0"/>
                <a:ea typeface="新細明體" pitchFamily="18" charset="-120"/>
              </a:defRPr>
            </a:lvl4pPr>
            <a:lvl5pPr marL="2133600" indent="-238125" defTabSz="947738" eaLnBrk="0" hangingPunct="0">
              <a:spcBef>
                <a:spcPct val="30000"/>
              </a:spcBef>
              <a:defRPr kumimoji="1" sz="1200">
                <a:solidFill>
                  <a:schemeClr val="tx1"/>
                </a:solidFill>
                <a:latin typeface="Arial" charset="0"/>
                <a:ea typeface="新細明體" pitchFamily="18" charset="-120"/>
              </a:defRPr>
            </a:lvl5pPr>
            <a:lvl6pPr marL="25908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6pPr>
            <a:lvl7pPr marL="30480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7pPr>
            <a:lvl8pPr marL="35052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8pPr>
            <a:lvl9pPr marL="39624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lgn="r" eaLnBrk="1" hangingPunct="1">
              <a:spcBef>
                <a:spcPct val="0"/>
              </a:spcBef>
            </a:pPr>
            <a:fld id="{87767269-2610-4AE8-95C0-31D1FFA53DF2}" type="slidenum">
              <a:rPr lang="en-US" altLang="zh-TW" sz="1300"/>
              <a:pPr algn="r" eaLnBrk="1" hangingPunct="1">
                <a:spcBef>
                  <a:spcPct val="0"/>
                </a:spcBef>
              </a:pPr>
              <a:t>27</a:t>
            </a:fld>
            <a:endParaRPr lang="en-US" altLang="zh-TW" sz="1300"/>
          </a:p>
        </p:txBody>
      </p:sp>
    </p:spTree>
    <p:extLst>
      <p:ext uri="{BB962C8B-B14F-4D97-AF65-F5344CB8AC3E}">
        <p14:creationId xmlns:p14="http://schemas.microsoft.com/office/powerpoint/2010/main" val="549428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a:ln/>
        </p:spPr>
      </p:sp>
      <p:sp>
        <p:nvSpPr>
          <p:cNvPr id="22531" name="備忘稿版面配置區 2"/>
          <p:cNvSpPr>
            <a:spLocks noGrp="1"/>
          </p:cNvSpPr>
          <p:nvPr>
            <p:ph type="body" idx="1"/>
          </p:nvPr>
        </p:nvSpPr>
        <p:spPr>
          <a:noFill/>
        </p:spPr>
        <p:txBody>
          <a:bodyPr/>
          <a:lstStyle/>
          <a:p>
            <a:pPr eaLnBrk="1" hangingPunct="1"/>
            <a:endParaRPr lang="zh-TW" altLang="en-US" smtClean="0">
              <a:latin typeface="Arial" charset="0"/>
            </a:endParaRPr>
          </a:p>
        </p:txBody>
      </p:sp>
      <p:sp>
        <p:nvSpPr>
          <p:cNvPr id="22532" name="投影片編號版面配置區 3"/>
          <p:cNvSpPr txBox="1">
            <a:spLocks noGrp="1"/>
          </p:cNvSpPr>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6" tIns="47413" rIns="94826" bIns="47413" anchor="b"/>
          <a:lstStyle>
            <a:lvl1pPr defTabSz="947738" eaLnBrk="0" hangingPunct="0">
              <a:spcBef>
                <a:spcPct val="30000"/>
              </a:spcBef>
              <a:defRPr kumimoji="1" sz="1200">
                <a:solidFill>
                  <a:schemeClr val="tx1"/>
                </a:solidFill>
                <a:latin typeface="Arial" charset="0"/>
                <a:ea typeface="新細明體" pitchFamily="18" charset="-120"/>
              </a:defRPr>
            </a:lvl1pPr>
            <a:lvl2pPr marL="769938" indent="-295275" defTabSz="947738" eaLnBrk="0" hangingPunct="0">
              <a:spcBef>
                <a:spcPct val="30000"/>
              </a:spcBef>
              <a:defRPr kumimoji="1" sz="1200">
                <a:solidFill>
                  <a:schemeClr val="tx1"/>
                </a:solidFill>
                <a:latin typeface="Arial" charset="0"/>
                <a:ea typeface="新細明體" pitchFamily="18" charset="-120"/>
              </a:defRPr>
            </a:lvl2pPr>
            <a:lvl3pPr marL="1184275" indent="-236538" defTabSz="947738" eaLnBrk="0" hangingPunct="0">
              <a:spcBef>
                <a:spcPct val="30000"/>
              </a:spcBef>
              <a:defRPr kumimoji="1" sz="1200">
                <a:solidFill>
                  <a:schemeClr val="tx1"/>
                </a:solidFill>
                <a:latin typeface="Arial" charset="0"/>
                <a:ea typeface="新細明體" pitchFamily="18" charset="-120"/>
              </a:defRPr>
            </a:lvl3pPr>
            <a:lvl4pPr marL="1658938" indent="-236538" defTabSz="947738" eaLnBrk="0" hangingPunct="0">
              <a:spcBef>
                <a:spcPct val="30000"/>
              </a:spcBef>
              <a:defRPr kumimoji="1" sz="1200">
                <a:solidFill>
                  <a:schemeClr val="tx1"/>
                </a:solidFill>
                <a:latin typeface="Arial" charset="0"/>
                <a:ea typeface="新細明體" pitchFamily="18" charset="-120"/>
              </a:defRPr>
            </a:lvl4pPr>
            <a:lvl5pPr marL="2133600" indent="-238125" defTabSz="947738" eaLnBrk="0" hangingPunct="0">
              <a:spcBef>
                <a:spcPct val="30000"/>
              </a:spcBef>
              <a:defRPr kumimoji="1" sz="1200">
                <a:solidFill>
                  <a:schemeClr val="tx1"/>
                </a:solidFill>
                <a:latin typeface="Arial" charset="0"/>
                <a:ea typeface="新細明體" pitchFamily="18" charset="-120"/>
              </a:defRPr>
            </a:lvl5pPr>
            <a:lvl6pPr marL="25908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6pPr>
            <a:lvl7pPr marL="30480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7pPr>
            <a:lvl8pPr marL="35052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8pPr>
            <a:lvl9pPr marL="39624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lgn="r" eaLnBrk="1" hangingPunct="1">
              <a:spcBef>
                <a:spcPct val="0"/>
              </a:spcBef>
            </a:pPr>
            <a:fld id="{87767269-2610-4AE8-95C0-31D1FFA53DF2}" type="slidenum">
              <a:rPr lang="en-US" altLang="zh-TW" sz="1300"/>
              <a:pPr algn="r" eaLnBrk="1" hangingPunct="1">
                <a:spcBef>
                  <a:spcPct val="0"/>
                </a:spcBef>
              </a:pPr>
              <a:t>28</a:t>
            </a:fld>
            <a:endParaRPr lang="en-US" altLang="zh-TW" sz="1300"/>
          </a:p>
        </p:txBody>
      </p:sp>
    </p:spTree>
    <p:extLst>
      <p:ext uri="{BB962C8B-B14F-4D97-AF65-F5344CB8AC3E}">
        <p14:creationId xmlns:p14="http://schemas.microsoft.com/office/powerpoint/2010/main" val="2936206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a:ln/>
        </p:spPr>
      </p:sp>
      <p:sp>
        <p:nvSpPr>
          <p:cNvPr id="22531" name="備忘稿版面配置區 2"/>
          <p:cNvSpPr>
            <a:spLocks noGrp="1"/>
          </p:cNvSpPr>
          <p:nvPr>
            <p:ph type="body" idx="1"/>
          </p:nvPr>
        </p:nvSpPr>
        <p:spPr>
          <a:noFill/>
        </p:spPr>
        <p:txBody>
          <a:bodyPr/>
          <a:lstStyle/>
          <a:p>
            <a:pPr eaLnBrk="1" hangingPunct="1"/>
            <a:endParaRPr lang="zh-TW" altLang="en-US" smtClean="0">
              <a:latin typeface="Arial" charset="0"/>
            </a:endParaRPr>
          </a:p>
        </p:txBody>
      </p:sp>
      <p:sp>
        <p:nvSpPr>
          <p:cNvPr id="22532" name="投影片編號版面配置區 3"/>
          <p:cNvSpPr txBox="1">
            <a:spLocks noGrp="1"/>
          </p:cNvSpPr>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6" tIns="47413" rIns="94826" bIns="47413" anchor="b"/>
          <a:lstStyle>
            <a:lvl1pPr defTabSz="947738" eaLnBrk="0" hangingPunct="0">
              <a:spcBef>
                <a:spcPct val="30000"/>
              </a:spcBef>
              <a:defRPr kumimoji="1" sz="1200">
                <a:solidFill>
                  <a:schemeClr val="tx1"/>
                </a:solidFill>
                <a:latin typeface="Arial" charset="0"/>
                <a:ea typeface="新細明體" pitchFamily="18" charset="-120"/>
              </a:defRPr>
            </a:lvl1pPr>
            <a:lvl2pPr marL="769938" indent="-295275" defTabSz="947738" eaLnBrk="0" hangingPunct="0">
              <a:spcBef>
                <a:spcPct val="30000"/>
              </a:spcBef>
              <a:defRPr kumimoji="1" sz="1200">
                <a:solidFill>
                  <a:schemeClr val="tx1"/>
                </a:solidFill>
                <a:latin typeface="Arial" charset="0"/>
                <a:ea typeface="新細明體" pitchFamily="18" charset="-120"/>
              </a:defRPr>
            </a:lvl2pPr>
            <a:lvl3pPr marL="1184275" indent="-236538" defTabSz="947738" eaLnBrk="0" hangingPunct="0">
              <a:spcBef>
                <a:spcPct val="30000"/>
              </a:spcBef>
              <a:defRPr kumimoji="1" sz="1200">
                <a:solidFill>
                  <a:schemeClr val="tx1"/>
                </a:solidFill>
                <a:latin typeface="Arial" charset="0"/>
                <a:ea typeface="新細明體" pitchFamily="18" charset="-120"/>
              </a:defRPr>
            </a:lvl3pPr>
            <a:lvl4pPr marL="1658938" indent="-236538" defTabSz="947738" eaLnBrk="0" hangingPunct="0">
              <a:spcBef>
                <a:spcPct val="30000"/>
              </a:spcBef>
              <a:defRPr kumimoji="1" sz="1200">
                <a:solidFill>
                  <a:schemeClr val="tx1"/>
                </a:solidFill>
                <a:latin typeface="Arial" charset="0"/>
                <a:ea typeface="新細明體" pitchFamily="18" charset="-120"/>
              </a:defRPr>
            </a:lvl4pPr>
            <a:lvl5pPr marL="2133600" indent="-238125" defTabSz="947738" eaLnBrk="0" hangingPunct="0">
              <a:spcBef>
                <a:spcPct val="30000"/>
              </a:spcBef>
              <a:defRPr kumimoji="1" sz="1200">
                <a:solidFill>
                  <a:schemeClr val="tx1"/>
                </a:solidFill>
                <a:latin typeface="Arial" charset="0"/>
                <a:ea typeface="新細明體" pitchFamily="18" charset="-120"/>
              </a:defRPr>
            </a:lvl5pPr>
            <a:lvl6pPr marL="25908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6pPr>
            <a:lvl7pPr marL="30480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7pPr>
            <a:lvl8pPr marL="35052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8pPr>
            <a:lvl9pPr marL="39624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lgn="r" eaLnBrk="1" hangingPunct="1">
              <a:spcBef>
                <a:spcPct val="0"/>
              </a:spcBef>
            </a:pPr>
            <a:fld id="{87767269-2610-4AE8-95C0-31D1FFA53DF2}" type="slidenum">
              <a:rPr lang="en-US" altLang="zh-TW" sz="1300"/>
              <a:pPr algn="r" eaLnBrk="1" hangingPunct="1">
                <a:spcBef>
                  <a:spcPct val="0"/>
                </a:spcBef>
              </a:pPr>
              <a:t>32</a:t>
            </a:fld>
            <a:endParaRPr lang="en-US" altLang="zh-TW" sz="1300"/>
          </a:p>
        </p:txBody>
      </p:sp>
    </p:spTree>
    <p:extLst>
      <p:ext uri="{BB962C8B-B14F-4D97-AF65-F5344CB8AC3E}">
        <p14:creationId xmlns:p14="http://schemas.microsoft.com/office/powerpoint/2010/main" val="1798359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B6F82298-FA01-4ED4-99A1-1F31FE653A93}" type="slidenum">
              <a:rPr lang="en-US" altLang="zh-TW"/>
              <a:pPr>
                <a:defRPr/>
              </a:pPr>
              <a:t>‹#›</a:t>
            </a:fld>
            <a:endParaRPr lang="en-US" altLang="zh-TW"/>
          </a:p>
        </p:txBody>
      </p:sp>
    </p:spTree>
    <p:extLst>
      <p:ext uri="{BB962C8B-B14F-4D97-AF65-F5344CB8AC3E}">
        <p14:creationId xmlns:p14="http://schemas.microsoft.com/office/powerpoint/2010/main" val="3523130754"/>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B3EAB88-D5E8-49F4-8C16-EC4B6AC0274E}" type="slidenum">
              <a:rPr lang="en-US" altLang="zh-TW"/>
              <a:pPr>
                <a:defRPr/>
              </a:pPr>
              <a:t>‹#›</a:t>
            </a:fld>
            <a:endParaRPr lang="en-US" altLang="zh-TW"/>
          </a:p>
        </p:txBody>
      </p:sp>
    </p:spTree>
    <p:extLst>
      <p:ext uri="{BB962C8B-B14F-4D97-AF65-F5344CB8AC3E}">
        <p14:creationId xmlns:p14="http://schemas.microsoft.com/office/powerpoint/2010/main" val="3937757099"/>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FAB7037-D732-43E4-88C8-F35CC0CDC28E}" type="slidenum">
              <a:rPr lang="en-US" altLang="zh-TW"/>
              <a:pPr>
                <a:defRPr/>
              </a:pPr>
              <a:t>‹#›</a:t>
            </a:fld>
            <a:endParaRPr lang="en-US" altLang="zh-TW"/>
          </a:p>
        </p:txBody>
      </p:sp>
    </p:spTree>
    <p:extLst>
      <p:ext uri="{BB962C8B-B14F-4D97-AF65-F5344CB8AC3E}">
        <p14:creationId xmlns:p14="http://schemas.microsoft.com/office/powerpoint/2010/main" val="2760598954"/>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F79CDB76-E27E-416A-8371-C9B3236E8E61}" type="slidenum">
              <a:rPr lang="en-US" altLang="zh-TW"/>
              <a:pPr>
                <a:defRPr/>
              </a:pPr>
              <a:t>‹#›</a:t>
            </a:fld>
            <a:endParaRPr lang="en-US" altLang="zh-TW"/>
          </a:p>
        </p:txBody>
      </p:sp>
    </p:spTree>
    <p:extLst>
      <p:ext uri="{BB962C8B-B14F-4D97-AF65-F5344CB8AC3E}">
        <p14:creationId xmlns:p14="http://schemas.microsoft.com/office/powerpoint/2010/main" val="1703788116"/>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1691681" y="347663"/>
            <a:ext cx="7272808" cy="709612"/>
          </a:xfrm>
        </p:spPr>
        <p:txBody>
          <a:bodyPr/>
          <a:lstStyle>
            <a:lvl1pPr algn="ctr">
              <a:defRPr sz="4600" b="1">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marL="342900" indent="-342900">
              <a:buFontTx/>
              <a:buBlip>
                <a:blip r:embed="rId2"/>
              </a:buBlip>
              <a:defRPr sz="3200" b="1">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buClr>
                <a:srgbClr val="FF0000"/>
              </a:buClr>
              <a:buSzPct val="90000"/>
              <a:buFont typeface="Wingdings" panose="05000000000000000000" pitchFamily="2" charset="2"/>
              <a:buChar char="p"/>
              <a:defRPr b="1">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buClr>
                <a:srgbClr val="3333FF"/>
              </a:buClr>
              <a:buSzPct val="100000"/>
              <a:buFont typeface="Wingdings" panose="05000000000000000000" pitchFamily="2" charset="2"/>
              <a:buChar char="Ø"/>
              <a:defRPr b="1">
                <a:latin typeface="Times New Roman" panose="02020603050405020304" pitchFamily="18" charset="0"/>
                <a:ea typeface="標楷體" panose="03000509000000000000" pitchFamily="65" charset="-120"/>
                <a:cs typeface="Times New Roman" panose="02020603050405020304" pitchFamily="18" charset="0"/>
              </a:defRPr>
            </a:lvl3pPr>
            <a:lvl4pPr>
              <a:defRPr>
                <a:latin typeface="Times New Roman" panose="02020603050405020304" pitchFamily="18" charset="0"/>
                <a:ea typeface="標楷體" panose="03000509000000000000" pitchFamily="65" charset="-120"/>
                <a:cs typeface="Times New Roman" panose="02020603050405020304" pitchFamily="18" charset="0"/>
              </a:defRPr>
            </a:lvl4pPr>
            <a:lvl5pPr>
              <a:defRPr>
                <a:latin typeface="Times New Roman" panose="02020603050405020304" pitchFamily="18" charset="0"/>
                <a:ea typeface="標楷體" panose="03000509000000000000" pitchFamily="65" charset="-120"/>
                <a:cs typeface="Times New Roman" panose="02020603050405020304"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Rectangle 4"/>
          <p:cNvSpPr>
            <a:spLocks noGrp="1" noChangeArrowheads="1"/>
          </p:cNvSpPr>
          <p:nvPr>
            <p:ph type="dt" sz="half" idx="10"/>
          </p:nvPr>
        </p:nvSpPr>
        <p:spPr>
          <a:xfrm>
            <a:off x="457200" y="6453336"/>
            <a:ext cx="2133600" cy="360040"/>
          </a:xfrm>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xfrm>
            <a:off x="3124200" y="6453336"/>
            <a:ext cx="2895600" cy="360040"/>
          </a:xfrm>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xfrm>
            <a:off x="6553200" y="6453336"/>
            <a:ext cx="2133600" cy="360040"/>
          </a:xfrm>
          <a:ln/>
        </p:spPr>
        <p:txBody>
          <a:bodyPr/>
          <a:lstStyle>
            <a:lvl1pPr>
              <a:defRPr/>
            </a:lvl1pPr>
          </a:lstStyle>
          <a:p>
            <a:pPr>
              <a:defRPr/>
            </a:pPr>
            <a:fld id="{38FE9D85-A0DE-4652-BD38-E0BF4C03DCE9}" type="slidenum">
              <a:rPr lang="en-US" altLang="zh-TW"/>
              <a:pPr>
                <a:defRPr/>
              </a:pPr>
              <a:t>‹#›</a:t>
            </a:fld>
            <a:endParaRPr lang="en-US" altLang="zh-TW"/>
          </a:p>
        </p:txBody>
      </p:sp>
    </p:spTree>
    <p:extLst>
      <p:ext uri="{BB962C8B-B14F-4D97-AF65-F5344CB8AC3E}">
        <p14:creationId xmlns:p14="http://schemas.microsoft.com/office/powerpoint/2010/main" val="196295592"/>
      </p:ext>
    </p:extLst>
  </p:cSld>
  <p:clrMapOvr>
    <a:masterClrMapping/>
  </p:clrMapOvr>
  <p:transition>
    <p:zoom/>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3B36072-6CE4-47E4-B287-63B133B1C86B}" type="slidenum">
              <a:rPr lang="en-US" altLang="zh-TW"/>
              <a:pPr>
                <a:defRPr/>
              </a:pPr>
              <a:t>‹#›</a:t>
            </a:fld>
            <a:endParaRPr lang="en-US" altLang="zh-TW"/>
          </a:p>
        </p:txBody>
      </p:sp>
    </p:spTree>
    <p:extLst>
      <p:ext uri="{BB962C8B-B14F-4D97-AF65-F5344CB8AC3E}">
        <p14:creationId xmlns:p14="http://schemas.microsoft.com/office/powerpoint/2010/main" val="3824803694"/>
      </p:ext>
    </p:extLst>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BF6E8BD2-9243-4A7C-A533-B872F3B54000}" type="slidenum">
              <a:rPr lang="en-US" altLang="zh-TW"/>
              <a:pPr>
                <a:defRPr/>
              </a:pPr>
              <a:t>‹#›</a:t>
            </a:fld>
            <a:endParaRPr lang="en-US" altLang="zh-TW"/>
          </a:p>
        </p:txBody>
      </p:sp>
    </p:spTree>
    <p:extLst>
      <p:ext uri="{BB962C8B-B14F-4D97-AF65-F5344CB8AC3E}">
        <p14:creationId xmlns:p14="http://schemas.microsoft.com/office/powerpoint/2010/main" val="3858236342"/>
      </p:ext>
    </p:extLst>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03064A8C-B2B8-411F-B5AF-866E40404857}" type="slidenum">
              <a:rPr lang="en-US" altLang="zh-TW"/>
              <a:pPr>
                <a:defRPr/>
              </a:pPr>
              <a:t>‹#›</a:t>
            </a:fld>
            <a:endParaRPr lang="en-US" altLang="zh-TW"/>
          </a:p>
        </p:txBody>
      </p:sp>
    </p:spTree>
    <p:extLst>
      <p:ext uri="{BB962C8B-B14F-4D97-AF65-F5344CB8AC3E}">
        <p14:creationId xmlns:p14="http://schemas.microsoft.com/office/powerpoint/2010/main" val="3614638202"/>
      </p:ext>
    </p:extLst>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xfrm>
            <a:off x="457200" y="6453336"/>
            <a:ext cx="2133600" cy="360040"/>
          </a:xfrm>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xfrm>
            <a:off x="3124200" y="6453336"/>
            <a:ext cx="2895600" cy="360040"/>
          </a:xfrm>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xfrm>
            <a:off x="6553200" y="6453336"/>
            <a:ext cx="2133600" cy="360040"/>
          </a:xfrm>
          <a:ln/>
        </p:spPr>
        <p:txBody>
          <a:bodyPr/>
          <a:lstStyle>
            <a:lvl1pPr>
              <a:defRPr/>
            </a:lvl1pPr>
          </a:lstStyle>
          <a:p>
            <a:pPr>
              <a:defRPr/>
            </a:pPr>
            <a:fld id="{A22B5C8C-2CDE-416A-BE90-C2717FFB97AB}" type="slidenum">
              <a:rPr lang="en-US" altLang="zh-TW"/>
              <a:pPr>
                <a:defRPr/>
              </a:pPr>
              <a:t>‹#›</a:t>
            </a:fld>
            <a:endParaRPr lang="en-US" altLang="zh-TW"/>
          </a:p>
        </p:txBody>
      </p:sp>
    </p:spTree>
    <p:extLst>
      <p:ext uri="{BB962C8B-B14F-4D97-AF65-F5344CB8AC3E}">
        <p14:creationId xmlns:p14="http://schemas.microsoft.com/office/powerpoint/2010/main" val="611285374"/>
      </p:ext>
    </p:extLst>
  </p:cSld>
  <p:clrMapOvr>
    <a:masterClrMapping/>
  </p:clrMapOvr>
  <p:transition>
    <p:zoom/>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453336"/>
            <a:ext cx="2133600" cy="360040"/>
          </a:xfrm>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xfrm>
            <a:off x="3124200" y="6453336"/>
            <a:ext cx="2895600" cy="360040"/>
          </a:xfrm>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xfrm>
            <a:off x="6553200" y="6453336"/>
            <a:ext cx="2133600" cy="360040"/>
          </a:xfrm>
          <a:ln/>
        </p:spPr>
        <p:txBody>
          <a:bodyPr/>
          <a:lstStyle>
            <a:lvl1pPr>
              <a:defRPr/>
            </a:lvl1pPr>
          </a:lstStyle>
          <a:p>
            <a:pPr>
              <a:defRPr/>
            </a:pPr>
            <a:fld id="{754E2900-6D5F-40DF-B90B-60D5C8C411A7}" type="slidenum">
              <a:rPr lang="en-US" altLang="zh-TW"/>
              <a:pPr>
                <a:defRPr/>
              </a:pPr>
              <a:t>‹#›</a:t>
            </a:fld>
            <a:endParaRPr lang="en-US" altLang="zh-TW"/>
          </a:p>
        </p:txBody>
      </p:sp>
    </p:spTree>
    <p:extLst>
      <p:ext uri="{BB962C8B-B14F-4D97-AF65-F5344CB8AC3E}">
        <p14:creationId xmlns:p14="http://schemas.microsoft.com/office/powerpoint/2010/main" val="804317865"/>
      </p:ext>
    </p:extLst>
  </p:cSld>
  <p:clrMapOvr>
    <a:masterClrMapping/>
  </p:clrMapOvr>
  <p:transition>
    <p:zoom/>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F104E003-2662-4350-B515-3B7EF157A61D}" type="slidenum">
              <a:rPr lang="en-US" altLang="zh-TW"/>
              <a:pPr>
                <a:defRPr/>
              </a:pPr>
              <a:t>‹#›</a:t>
            </a:fld>
            <a:endParaRPr lang="en-US" altLang="zh-TW"/>
          </a:p>
        </p:txBody>
      </p:sp>
    </p:spTree>
    <p:extLst>
      <p:ext uri="{BB962C8B-B14F-4D97-AF65-F5344CB8AC3E}">
        <p14:creationId xmlns:p14="http://schemas.microsoft.com/office/powerpoint/2010/main" val="617081741"/>
      </p:ext>
    </p:extLst>
  </p:cSld>
  <p:clrMapOvr>
    <a:masterClrMapping/>
  </p:clrMapOvr>
  <p:transition>
    <p:zo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C415A2D-F6FB-4CB8-BF07-567E6B2D285B}" type="slidenum">
              <a:rPr lang="en-US" altLang="zh-TW"/>
              <a:pPr>
                <a:defRPr/>
              </a:pPr>
              <a:t>‹#›</a:t>
            </a:fld>
            <a:endParaRPr lang="en-US" altLang="zh-TW"/>
          </a:p>
        </p:txBody>
      </p:sp>
    </p:spTree>
    <p:extLst>
      <p:ext uri="{BB962C8B-B14F-4D97-AF65-F5344CB8AC3E}">
        <p14:creationId xmlns:p14="http://schemas.microsoft.com/office/powerpoint/2010/main" val="504164382"/>
      </p:ext>
    </p:extLst>
  </p:cSld>
  <p:clrMapOvr>
    <a:masterClrMapping/>
  </p:clrMapOvr>
  <p:transition>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9E65F217-2739-48C3-A102-B7996E5720AE}" type="slidenum">
              <a:rPr lang="en-US" altLang="zh-TW"/>
              <a:pPr>
                <a:defRPr/>
              </a:pPr>
              <a:t>‹#›</a:t>
            </a:fld>
            <a:endParaRPr lang="en-US" altLang="zh-TW"/>
          </a:p>
        </p:txBody>
      </p:sp>
    </p:spTree>
    <p:extLst>
      <p:ext uri="{BB962C8B-B14F-4D97-AF65-F5344CB8AC3E}">
        <p14:creationId xmlns:p14="http://schemas.microsoft.com/office/powerpoint/2010/main" val="869599194"/>
      </p:ext>
    </p:extLst>
  </p:cSld>
  <p:clrMapOvr>
    <a:masterClrMapping/>
  </p:clrMapOvr>
  <p:transition>
    <p:zoom/>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A7002BF3-A40A-437C-8248-ADC870731DDE}" type="slidenum">
              <a:rPr lang="en-US" altLang="zh-TW"/>
              <a:pPr>
                <a:defRPr/>
              </a:pPr>
              <a:t>‹#›</a:t>
            </a:fld>
            <a:endParaRPr lang="en-US" altLang="zh-TW"/>
          </a:p>
        </p:txBody>
      </p:sp>
    </p:spTree>
    <p:extLst>
      <p:ext uri="{BB962C8B-B14F-4D97-AF65-F5344CB8AC3E}">
        <p14:creationId xmlns:p14="http://schemas.microsoft.com/office/powerpoint/2010/main" val="3509240594"/>
      </p:ext>
    </p:extLst>
  </p:cSld>
  <p:clrMapOvr>
    <a:masterClrMapping/>
  </p:clrMapOvr>
  <p:transition>
    <p:zoom/>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010525" y="347663"/>
            <a:ext cx="2516188" cy="57785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347663"/>
            <a:ext cx="7400925" cy="57785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E4676FAB-8711-40BC-800B-D4208CEC2625}" type="slidenum">
              <a:rPr lang="en-US" altLang="zh-TW"/>
              <a:pPr>
                <a:defRPr/>
              </a:pPr>
              <a:t>‹#›</a:t>
            </a:fld>
            <a:endParaRPr lang="en-US" altLang="zh-TW"/>
          </a:p>
        </p:txBody>
      </p:sp>
    </p:spTree>
    <p:extLst>
      <p:ext uri="{BB962C8B-B14F-4D97-AF65-F5344CB8AC3E}">
        <p14:creationId xmlns:p14="http://schemas.microsoft.com/office/powerpoint/2010/main" val="3788002113"/>
      </p:ext>
    </p:extLst>
  </p:cSld>
  <p:clrMapOvr>
    <a:masterClrMapping/>
  </p:clrMapOvr>
  <p:transition>
    <p:zoom/>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2168525" y="347663"/>
            <a:ext cx="8358188" cy="709612"/>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525963"/>
          </a:xfrm>
        </p:spPr>
        <p:txBody>
          <a:bodyPr/>
          <a:lstStyle/>
          <a:p>
            <a:pPr lvl="0"/>
            <a:endParaRPr lang="zh-TW" altLang="en-US" noProof="0"/>
          </a:p>
        </p:txBody>
      </p:sp>
      <p:sp>
        <p:nvSpPr>
          <p:cNvPr id="4" name="Rectangle 4"/>
          <p:cNvSpPr>
            <a:spLocks noGrp="1" noChangeArrowheads="1"/>
          </p:cNvSpPr>
          <p:nvPr>
            <p:ph type="dt" sz="half" idx="10"/>
          </p:nvPr>
        </p:nvSpPr>
        <p:spPr>
          <a:xfrm>
            <a:off x="457200" y="6453336"/>
            <a:ext cx="2133600" cy="360040"/>
          </a:xfrm>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xfrm>
            <a:off x="3124200" y="6453336"/>
            <a:ext cx="2895600" cy="360040"/>
          </a:xfrm>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xfrm>
            <a:off x="6553200" y="6453336"/>
            <a:ext cx="2133600" cy="360040"/>
          </a:xfrm>
          <a:ln/>
        </p:spPr>
        <p:txBody>
          <a:bodyPr/>
          <a:lstStyle>
            <a:lvl1pPr>
              <a:defRPr/>
            </a:lvl1pPr>
          </a:lstStyle>
          <a:p>
            <a:pPr>
              <a:defRPr/>
            </a:pPr>
            <a:fld id="{1418255E-4A2A-4CD9-B8AD-438B8C4B6B97}" type="slidenum">
              <a:rPr lang="en-US" altLang="zh-TW"/>
              <a:pPr>
                <a:defRPr/>
              </a:pPr>
              <a:t>‹#›</a:t>
            </a:fld>
            <a:endParaRPr lang="en-US" altLang="zh-TW"/>
          </a:p>
        </p:txBody>
      </p:sp>
    </p:spTree>
    <p:extLst>
      <p:ext uri="{BB962C8B-B14F-4D97-AF65-F5344CB8AC3E}">
        <p14:creationId xmlns:p14="http://schemas.microsoft.com/office/powerpoint/2010/main" val="3009976086"/>
      </p:ext>
    </p:extLst>
  </p:cSld>
  <p:clrMapOvr>
    <a:masterClrMapping/>
  </p:clrMapOvr>
  <p:transition>
    <p:zoom/>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D7429A1-4D57-4594-9A98-8F2790F84B93}" type="slidenum">
              <a:rPr lang="en-US" altLang="zh-TW"/>
              <a:pPr>
                <a:defRPr/>
              </a:pPr>
              <a:t>‹#›</a:t>
            </a:fld>
            <a:endParaRPr lang="en-US" altLang="zh-TW"/>
          </a:p>
        </p:txBody>
      </p:sp>
    </p:spTree>
    <p:extLst>
      <p:ext uri="{BB962C8B-B14F-4D97-AF65-F5344CB8AC3E}">
        <p14:creationId xmlns:p14="http://schemas.microsoft.com/office/powerpoint/2010/main" val="4190365650"/>
      </p:ext>
    </p:extLst>
  </p:cSld>
  <p:clrMapOvr>
    <a:masterClrMapping/>
  </p:clrMapOvr>
  <p:transition>
    <p:zoom/>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6AB1A65-63BF-482F-992A-0275C529B3C3}" type="slidenum">
              <a:rPr lang="en-US" altLang="zh-TW"/>
              <a:pPr>
                <a:defRPr/>
              </a:pPr>
              <a:t>‹#›</a:t>
            </a:fld>
            <a:endParaRPr lang="en-US" altLang="zh-TW"/>
          </a:p>
        </p:txBody>
      </p:sp>
    </p:spTree>
    <p:extLst>
      <p:ext uri="{BB962C8B-B14F-4D97-AF65-F5344CB8AC3E}">
        <p14:creationId xmlns:p14="http://schemas.microsoft.com/office/powerpoint/2010/main" val="1118632680"/>
      </p:ext>
    </p:extLst>
  </p:cSld>
  <p:clrMapOvr>
    <a:masterClrMapping/>
  </p:clrMapOvr>
  <p:transition>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E9CDDC7-9421-4FAE-86C7-CFBFA4DBA46E}" type="slidenum">
              <a:rPr lang="en-US" altLang="zh-TW"/>
              <a:pPr>
                <a:defRPr/>
              </a:pPr>
              <a:t>‹#›</a:t>
            </a:fld>
            <a:endParaRPr lang="en-US" altLang="zh-TW"/>
          </a:p>
        </p:txBody>
      </p:sp>
    </p:spTree>
    <p:extLst>
      <p:ext uri="{BB962C8B-B14F-4D97-AF65-F5344CB8AC3E}">
        <p14:creationId xmlns:p14="http://schemas.microsoft.com/office/powerpoint/2010/main" val="3573403423"/>
      </p:ext>
    </p:extLst>
  </p:cSld>
  <p:clrMapOvr>
    <a:masterClrMapping/>
  </p:clrMapOvr>
  <p:transition>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68313" y="19161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59313" y="19161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44400D48-B952-4B2B-AA53-9DFBDADC0E15}" type="slidenum">
              <a:rPr lang="en-US" altLang="zh-TW"/>
              <a:pPr>
                <a:defRPr/>
              </a:pPr>
              <a:t>‹#›</a:t>
            </a:fld>
            <a:endParaRPr lang="en-US" altLang="zh-TW"/>
          </a:p>
        </p:txBody>
      </p:sp>
    </p:spTree>
    <p:extLst>
      <p:ext uri="{BB962C8B-B14F-4D97-AF65-F5344CB8AC3E}">
        <p14:creationId xmlns:p14="http://schemas.microsoft.com/office/powerpoint/2010/main" val="536799272"/>
      </p:ext>
    </p:extLst>
  </p:cSld>
  <p:clrMapOvr>
    <a:masterClrMapping/>
  </p:clrMapOvr>
  <p:transition>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8DE0C08E-3B2A-49DE-8974-C14B65E0B582}" type="slidenum">
              <a:rPr lang="en-US" altLang="zh-TW"/>
              <a:pPr>
                <a:defRPr/>
              </a:pPr>
              <a:t>‹#›</a:t>
            </a:fld>
            <a:endParaRPr lang="en-US" altLang="zh-TW"/>
          </a:p>
        </p:txBody>
      </p:sp>
    </p:spTree>
    <p:extLst>
      <p:ext uri="{BB962C8B-B14F-4D97-AF65-F5344CB8AC3E}">
        <p14:creationId xmlns:p14="http://schemas.microsoft.com/office/powerpoint/2010/main" val="976402698"/>
      </p:ext>
    </p:extLst>
  </p:cSld>
  <p:clrMapOvr>
    <a:masterClrMapping/>
  </p:clrMapOvr>
  <p:transition>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65039526-600C-4F7A-A43A-8FD4B26EA074}" type="slidenum">
              <a:rPr lang="en-US" altLang="zh-TW"/>
              <a:pPr>
                <a:defRPr/>
              </a:pPr>
              <a:t>‹#›</a:t>
            </a:fld>
            <a:endParaRPr lang="en-US" altLang="zh-TW"/>
          </a:p>
        </p:txBody>
      </p:sp>
    </p:spTree>
    <p:extLst>
      <p:ext uri="{BB962C8B-B14F-4D97-AF65-F5344CB8AC3E}">
        <p14:creationId xmlns:p14="http://schemas.microsoft.com/office/powerpoint/2010/main" val="2376793429"/>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7A07611-DBB2-4E7F-92A4-CFE77BC01F52}" type="slidenum">
              <a:rPr lang="en-US" altLang="zh-TW"/>
              <a:pPr>
                <a:defRPr/>
              </a:pPr>
              <a:t>‹#›</a:t>
            </a:fld>
            <a:endParaRPr lang="en-US" altLang="zh-TW"/>
          </a:p>
        </p:txBody>
      </p:sp>
    </p:spTree>
    <p:extLst>
      <p:ext uri="{BB962C8B-B14F-4D97-AF65-F5344CB8AC3E}">
        <p14:creationId xmlns:p14="http://schemas.microsoft.com/office/powerpoint/2010/main" val="3779200819"/>
      </p:ext>
    </p:extLst>
  </p:cSld>
  <p:clrMapOvr>
    <a:masterClrMapping/>
  </p:clrMapOvr>
  <p:transition>
    <p:zo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7BE951DE-FC2B-4EE3-9B90-455573435824}" type="slidenum">
              <a:rPr lang="en-US" altLang="zh-TW"/>
              <a:pPr>
                <a:defRPr/>
              </a:pPr>
              <a:t>‹#›</a:t>
            </a:fld>
            <a:endParaRPr lang="en-US" altLang="zh-TW"/>
          </a:p>
        </p:txBody>
      </p:sp>
    </p:spTree>
    <p:extLst>
      <p:ext uri="{BB962C8B-B14F-4D97-AF65-F5344CB8AC3E}">
        <p14:creationId xmlns:p14="http://schemas.microsoft.com/office/powerpoint/2010/main" val="1990876921"/>
      </p:ext>
    </p:extLst>
  </p:cSld>
  <p:clrMapOvr>
    <a:masterClrMapping/>
  </p:clrMapOvr>
  <p:transition>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0A1E7D72-1C4F-40EB-83AD-13BC3E7B38EC}" type="slidenum">
              <a:rPr lang="en-US" altLang="zh-TW"/>
              <a:pPr>
                <a:defRPr/>
              </a:pPr>
              <a:t>‹#›</a:t>
            </a:fld>
            <a:endParaRPr lang="en-US" altLang="zh-TW"/>
          </a:p>
        </p:txBody>
      </p:sp>
    </p:spTree>
    <p:extLst>
      <p:ext uri="{BB962C8B-B14F-4D97-AF65-F5344CB8AC3E}">
        <p14:creationId xmlns:p14="http://schemas.microsoft.com/office/powerpoint/2010/main" val="2115512727"/>
      </p:ext>
    </p:extLst>
  </p:cSld>
  <p:clrMapOvr>
    <a:masterClrMapping/>
  </p:clrMapOvr>
  <p:transition>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D3B26E4C-B8C6-48E2-AB8C-FB2CF82174CA}" type="slidenum">
              <a:rPr lang="en-US" altLang="zh-TW"/>
              <a:pPr>
                <a:defRPr/>
              </a:pPr>
              <a:t>‹#›</a:t>
            </a:fld>
            <a:endParaRPr lang="en-US" altLang="zh-TW"/>
          </a:p>
        </p:txBody>
      </p:sp>
    </p:spTree>
    <p:extLst>
      <p:ext uri="{BB962C8B-B14F-4D97-AF65-F5344CB8AC3E}">
        <p14:creationId xmlns:p14="http://schemas.microsoft.com/office/powerpoint/2010/main" val="2287574571"/>
      </p:ext>
    </p:extLst>
  </p:cSld>
  <p:clrMapOvr>
    <a:masterClrMapping/>
  </p:clrMapOvr>
  <p:transition>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1081BA4-AFD8-4162-9F21-64303FBAD3E3}" type="slidenum">
              <a:rPr lang="en-US" altLang="zh-TW"/>
              <a:pPr>
                <a:defRPr/>
              </a:pPr>
              <a:t>‹#›</a:t>
            </a:fld>
            <a:endParaRPr lang="en-US" altLang="zh-TW"/>
          </a:p>
        </p:txBody>
      </p:sp>
    </p:spTree>
    <p:extLst>
      <p:ext uri="{BB962C8B-B14F-4D97-AF65-F5344CB8AC3E}">
        <p14:creationId xmlns:p14="http://schemas.microsoft.com/office/powerpoint/2010/main" val="3089782244"/>
      </p:ext>
    </p:extLst>
  </p:cSld>
  <p:clrMapOvr>
    <a:masterClrMapping/>
  </p:clrMapOvr>
  <p:transition>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2403138" y="1916113"/>
            <a:ext cx="3978275" cy="452596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68313" y="1916113"/>
            <a:ext cx="11782425" cy="452596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313DF8C9-D8C1-4E43-B9C2-F06014EED4BA}" type="slidenum">
              <a:rPr lang="en-US" altLang="zh-TW"/>
              <a:pPr>
                <a:defRPr/>
              </a:pPr>
              <a:t>‹#›</a:t>
            </a:fld>
            <a:endParaRPr lang="en-US" altLang="zh-TW"/>
          </a:p>
        </p:txBody>
      </p:sp>
    </p:spTree>
    <p:extLst>
      <p:ext uri="{BB962C8B-B14F-4D97-AF65-F5344CB8AC3E}">
        <p14:creationId xmlns:p14="http://schemas.microsoft.com/office/powerpoint/2010/main" val="1564633520"/>
      </p:ext>
    </p:extLst>
  </p:cSld>
  <p:clrMapOvr>
    <a:masterClrMapping/>
  </p:clrMapOvr>
  <p:transition>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2B23681-C7A3-4DF6-A1A4-CF6BC53B00EA}" type="slidenum">
              <a:rPr lang="en-US" altLang="zh-TW"/>
              <a:pPr>
                <a:defRPr/>
              </a:pPr>
              <a:t>‹#›</a:t>
            </a:fld>
            <a:endParaRPr lang="en-US" altLang="zh-TW"/>
          </a:p>
        </p:txBody>
      </p:sp>
    </p:spTree>
    <p:extLst>
      <p:ext uri="{BB962C8B-B14F-4D97-AF65-F5344CB8AC3E}">
        <p14:creationId xmlns:p14="http://schemas.microsoft.com/office/powerpoint/2010/main" val="891027360"/>
      </p:ext>
    </p:extLst>
  </p:cSld>
  <p:clrMapOvr>
    <a:masterClrMapping/>
  </p:clrMapOvr>
  <p:transition>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EE754AF4-29C1-4D5F-84B3-E7FA1ED9AA0A}" type="slidenum">
              <a:rPr lang="en-US" altLang="zh-TW"/>
              <a:pPr>
                <a:defRPr/>
              </a:pPr>
              <a:t>‹#›</a:t>
            </a:fld>
            <a:endParaRPr lang="en-US" altLang="zh-TW"/>
          </a:p>
        </p:txBody>
      </p:sp>
    </p:spTree>
    <p:extLst>
      <p:ext uri="{BB962C8B-B14F-4D97-AF65-F5344CB8AC3E}">
        <p14:creationId xmlns:p14="http://schemas.microsoft.com/office/powerpoint/2010/main" val="2360217850"/>
      </p:ext>
    </p:extLst>
  </p:cSld>
  <p:clrMapOvr>
    <a:masterClrMapping/>
  </p:clrMapOvr>
  <p:transition>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2E58A99D-2183-450F-A992-05FE63947C58}" type="slidenum">
              <a:rPr lang="en-US" altLang="zh-TW"/>
              <a:pPr>
                <a:defRPr/>
              </a:pPr>
              <a:t>‹#›</a:t>
            </a:fld>
            <a:endParaRPr lang="en-US" altLang="zh-TW"/>
          </a:p>
        </p:txBody>
      </p:sp>
    </p:spTree>
    <p:extLst>
      <p:ext uri="{BB962C8B-B14F-4D97-AF65-F5344CB8AC3E}">
        <p14:creationId xmlns:p14="http://schemas.microsoft.com/office/powerpoint/2010/main" val="4207754595"/>
      </p:ext>
    </p:extLst>
  </p:cSld>
  <p:clrMapOvr>
    <a:masterClrMapping/>
  </p:clrMapOvr>
  <p:transition>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A5B9060A-4D2C-4F76-8D8A-CAB17E9616A1}" type="slidenum">
              <a:rPr lang="en-US" altLang="zh-TW"/>
              <a:pPr>
                <a:defRPr/>
              </a:pPr>
              <a:t>‹#›</a:t>
            </a:fld>
            <a:endParaRPr lang="en-US" altLang="zh-TW"/>
          </a:p>
        </p:txBody>
      </p:sp>
    </p:spTree>
    <p:extLst>
      <p:ext uri="{BB962C8B-B14F-4D97-AF65-F5344CB8AC3E}">
        <p14:creationId xmlns:p14="http://schemas.microsoft.com/office/powerpoint/2010/main" val="2070640923"/>
      </p:ext>
    </p:extLst>
  </p:cSld>
  <p:clrMapOvr>
    <a:masterClrMapping/>
  </p:clrMapOvr>
  <p:transition>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0036D845-23F5-4556-967C-AF33589EF5B9}" type="slidenum">
              <a:rPr lang="en-US" altLang="zh-TW"/>
              <a:pPr>
                <a:defRPr/>
              </a:pPr>
              <a:t>‹#›</a:t>
            </a:fld>
            <a:endParaRPr lang="en-US" altLang="zh-TW"/>
          </a:p>
        </p:txBody>
      </p:sp>
    </p:spTree>
    <p:extLst>
      <p:ext uri="{BB962C8B-B14F-4D97-AF65-F5344CB8AC3E}">
        <p14:creationId xmlns:p14="http://schemas.microsoft.com/office/powerpoint/2010/main" val="113382438"/>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C93E5C4F-A230-45A9-8A78-9859452C36A3}" type="slidenum">
              <a:rPr lang="en-US" altLang="zh-TW"/>
              <a:pPr>
                <a:defRPr/>
              </a:pPr>
              <a:t>‹#›</a:t>
            </a:fld>
            <a:endParaRPr lang="en-US" altLang="zh-TW"/>
          </a:p>
        </p:txBody>
      </p:sp>
    </p:spTree>
    <p:extLst>
      <p:ext uri="{BB962C8B-B14F-4D97-AF65-F5344CB8AC3E}">
        <p14:creationId xmlns:p14="http://schemas.microsoft.com/office/powerpoint/2010/main" val="1235218264"/>
      </p:ext>
    </p:extLst>
  </p:cSld>
  <p:clrMapOvr>
    <a:masterClrMapping/>
  </p:clrMapOvr>
  <p:transition>
    <p:zo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12EF7D6D-7404-4B13-B746-C900E2CB59D8}" type="slidenum">
              <a:rPr lang="en-US" altLang="zh-TW"/>
              <a:pPr>
                <a:defRPr/>
              </a:pPr>
              <a:t>‹#›</a:t>
            </a:fld>
            <a:endParaRPr lang="en-US" altLang="zh-TW"/>
          </a:p>
        </p:txBody>
      </p:sp>
    </p:spTree>
    <p:extLst>
      <p:ext uri="{BB962C8B-B14F-4D97-AF65-F5344CB8AC3E}">
        <p14:creationId xmlns:p14="http://schemas.microsoft.com/office/powerpoint/2010/main" val="3766519236"/>
      </p:ext>
    </p:extLst>
  </p:cSld>
  <p:clrMapOvr>
    <a:masterClrMapping/>
  </p:clrMapOvr>
  <p:transition>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08581DF6-32A1-4642-8164-7E0EB500122D}" type="slidenum">
              <a:rPr lang="en-US" altLang="zh-TW"/>
              <a:pPr>
                <a:defRPr/>
              </a:pPr>
              <a:t>‹#›</a:t>
            </a:fld>
            <a:endParaRPr lang="en-US" altLang="zh-TW"/>
          </a:p>
        </p:txBody>
      </p:sp>
    </p:spTree>
    <p:extLst>
      <p:ext uri="{BB962C8B-B14F-4D97-AF65-F5344CB8AC3E}">
        <p14:creationId xmlns:p14="http://schemas.microsoft.com/office/powerpoint/2010/main" val="464868595"/>
      </p:ext>
    </p:extLst>
  </p:cSld>
  <p:clrMapOvr>
    <a:masterClrMapping/>
  </p:clrMapOvr>
  <p:transition>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31FA716E-6614-4AC4-8C81-F5ADD49DDD45}" type="slidenum">
              <a:rPr lang="en-US" altLang="zh-TW"/>
              <a:pPr>
                <a:defRPr/>
              </a:pPr>
              <a:t>‹#›</a:t>
            </a:fld>
            <a:endParaRPr lang="en-US" altLang="zh-TW"/>
          </a:p>
        </p:txBody>
      </p:sp>
    </p:spTree>
    <p:extLst>
      <p:ext uri="{BB962C8B-B14F-4D97-AF65-F5344CB8AC3E}">
        <p14:creationId xmlns:p14="http://schemas.microsoft.com/office/powerpoint/2010/main" val="3921864207"/>
      </p:ext>
    </p:extLst>
  </p:cSld>
  <p:clrMapOvr>
    <a:masterClrMapping/>
  </p:clrMapOvr>
  <p:transition>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413C8CF6-A303-4A1E-9608-C0D25B61535F}" type="slidenum">
              <a:rPr lang="en-US" altLang="zh-TW"/>
              <a:pPr>
                <a:defRPr/>
              </a:pPr>
              <a:t>‹#›</a:t>
            </a:fld>
            <a:endParaRPr lang="en-US" altLang="zh-TW"/>
          </a:p>
        </p:txBody>
      </p:sp>
    </p:spTree>
    <p:extLst>
      <p:ext uri="{BB962C8B-B14F-4D97-AF65-F5344CB8AC3E}">
        <p14:creationId xmlns:p14="http://schemas.microsoft.com/office/powerpoint/2010/main" val="4138156995"/>
      </p:ext>
    </p:extLst>
  </p:cSld>
  <p:clrMapOvr>
    <a:masterClrMapping/>
  </p:clrMapOvr>
  <p:transition>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D5EE0C1-52BA-470C-B566-DA5BE8DA8A55}" type="slidenum">
              <a:rPr lang="en-US" altLang="zh-TW"/>
              <a:pPr>
                <a:defRPr/>
              </a:pPr>
              <a:t>‹#›</a:t>
            </a:fld>
            <a:endParaRPr lang="en-US" altLang="zh-TW"/>
          </a:p>
        </p:txBody>
      </p:sp>
    </p:spTree>
    <p:extLst>
      <p:ext uri="{BB962C8B-B14F-4D97-AF65-F5344CB8AC3E}">
        <p14:creationId xmlns:p14="http://schemas.microsoft.com/office/powerpoint/2010/main" val="1082045302"/>
      </p:ext>
    </p:extLst>
  </p:cSld>
  <p:clrMapOvr>
    <a:masterClrMapping/>
  </p:clrMapOvr>
  <p:transition>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7919FA1-D33B-4246-8AC7-7507DE5583BA}" type="slidenum">
              <a:rPr lang="en-US" altLang="zh-TW"/>
              <a:pPr>
                <a:defRPr/>
              </a:pPr>
              <a:t>‹#›</a:t>
            </a:fld>
            <a:endParaRPr lang="en-US" altLang="zh-TW"/>
          </a:p>
        </p:txBody>
      </p:sp>
    </p:spTree>
    <p:extLst>
      <p:ext uri="{BB962C8B-B14F-4D97-AF65-F5344CB8AC3E}">
        <p14:creationId xmlns:p14="http://schemas.microsoft.com/office/powerpoint/2010/main" val="1092872801"/>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8D438BFB-90FD-4D01-8B38-150C7710CCF9}" type="slidenum">
              <a:rPr lang="en-US" altLang="zh-TW"/>
              <a:pPr>
                <a:defRPr/>
              </a:pPr>
              <a:t>‹#›</a:t>
            </a:fld>
            <a:endParaRPr lang="en-US" altLang="zh-TW"/>
          </a:p>
        </p:txBody>
      </p:sp>
    </p:spTree>
    <p:extLst>
      <p:ext uri="{BB962C8B-B14F-4D97-AF65-F5344CB8AC3E}">
        <p14:creationId xmlns:p14="http://schemas.microsoft.com/office/powerpoint/2010/main" val="2604283854"/>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1E793312-A0D7-4021-B3DF-BC1D585E05D5}" type="slidenum">
              <a:rPr lang="en-US" altLang="zh-TW"/>
              <a:pPr>
                <a:defRPr/>
              </a:pPr>
              <a:t>‹#›</a:t>
            </a:fld>
            <a:endParaRPr lang="en-US" altLang="zh-TW"/>
          </a:p>
        </p:txBody>
      </p:sp>
    </p:spTree>
    <p:extLst>
      <p:ext uri="{BB962C8B-B14F-4D97-AF65-F5344CB8AC3E}">
        <p14:creationId xmlns:p14="http://schemas.microsoft.com/office/powerpoint/2010/main" val="1031259940"/>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F3836A5D-038D-40FC-8E63-0C623D565CB9}" type="slidenum">
              <a:rPr lang="en-US" altLang="zh-TW"/>
              <a:pPr>
                <a:defRPr/>
              </a:pPr>
              <a:t>‹#›</a:t>
            </a:fld>
            <a:endParaRPr lang="en-US" altLang="zh-TW"/>
          </a:p>
        </p:txBody>
      </p:sp>
    </p:spTree>
    <p:extLst>
      <p:ext uri="{BB962C8B-B14F-4D97-AF65-F5344CB8AC3E}">
        <p14:creationId xmlns:p14="http://schemas.microsoft.com/office/powerpoint/2010/main" val="1826314268"/>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3469BA37-EDDC-452B-8542-A4E0482A60DA}" type="slidenum">
              <a:rPr lang="en-US" altLang="zh-TW"/>
              <a:pPr>
                <a:defRPr/>
              </a:pPr>
              <a:t>‹#›</a:t>
            </a:fld>
            <a:endParaRPr lang="en-US" altLang="zh-TW"/>
          </a:p>
        </p:txBody>
      </p:sp>
    </p:spTree>
    <p:extLst>
      <p:ext uri="{BB962C8B-B14F-4D97-AF65-F5344CB8AC3E}">
        <p14:creationId xmlns:p14="http://schemas.microsoft.com/office/powerpoint/2010/main" val="2920648850"/>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023D7DC8-A513-4A3F-B905-BCB7BDD390F1}" type="slidenum">
              <a:rPr lang="en-US" altLang="zh-TW"/>
              <a:pPr>
                <a:defRPr/>
              </a:pPr>
              <a:t>‹#›</a:t>
            </a:fld>
            <a:endParaRPr lang="en-US" altLang="zh-TW"/>
          </a:p>
        </p:txBody>
      </p:sp>
    </p:spTree>
    <p:extLst>
      <p:ext uri="{BB962C8B-B14F-4D97-AF65-F5344CB8AC3E}">
        <p14:creationId xmlns:p14="http://schemas.microsoft.com/office/powerpoint/2010/main" val="1993820878"/>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新細明體" pitchFamily="18"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新細明體"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新細明體" pitchFamily="18" charset="-120"/>
              </a:defRPr>
            </a:lvl1pPr>
          </a:lstStyle>
          <a:p>
            <a:pPr>
              <a:defRPr/>
            </a:pPr>
            <a:fld id="{DE87AB27-8F5D-40F3-A39F-6FB3757AFB22}" type="slidenum">
              <a:rPr lang="en-US" altLang="zh-TW"/>
              <a:pPr>
                <a:defRPr/>
              </a:pPr>
              <a:t>‹#›</a:t>
            </a:fld>
            <a:endParaRPr lang="en-US" altLang="zh-TW"/>
          </a:p>
        </p:txBody>
      </p:sp>
      <p:pic>
        <p:nvPicPr>
          <p:cNvPr id="1031" name="Picture 8" descr="圖片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26988"/>
            <a:ext cx="9144000" cy="702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0" descr="mark&amp;schoo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51500" y="5805488"/>
            <a:ext cx="331311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zoom/>
  </p:transition>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新細明體" pitchFamily="18" charset="-120"/>
              </a:defRPr>
            </a:lvl1pPr>
          </a:lstStyle>
          <a:p>
            <a:pPr>
              <a:defRPr/>
            </a:pPr>
            <a:endParaRPr lang="en-US" altLang="zh-TW"/>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新細明體" pitchFamily="18" charset="-120"/>
              </a:defRPr>
            </a:lvl1pPr>
          </a:lstStyle>
          <a:p>
            <a:pPr>
              <a:defRPr/>
            </a:pPr>
            <a:endParaRPr lang="en-US" altLang="zh-TW"/>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新細明體" pitchFamily="18" charset="-120"/>
              </a:defRPr>
            </a:lvl1pPr>
          </a:lstStyle>
          <a:p>
            <a:pPr>
              <a:defRPr/>
            </a:pPr>
            <a:fld id="{6BA0243D-5360-4571-B7F2-A7B4E372500A}" type="slidenum">
              <a:rPr lang="en-US" altLang="zh-TW"/>
              <a:pPr>
                <a:defRPr/>
              </a:pPr>
              <a:t>‹#›</a:t>
            </a:fld>
            <a:endParaRPr lang="en-US" altLang="zh-TW"/>
          </a:p>
        </p:txBody>
      </p:sp>
      <p:pic>
        <p:nvPicPr>
          <p:cNvPr id="2054" name="Picture 8" descr="圖片1"/>
          <p:cNvPicPr>
            <a:picLocks noChangeAspect="1" noChangeArrowheads="1"/>
          </p:cNvPicPr>
          <p:nvPr/>
        </p:nvPicPr>
        <p:blipFill>
          <a:blip r:embed="rId14">
            <a:extLst>
              <a:ext uri="{28A0092B-C50C-407E-A947-70E740481C1C}">
                <a14:useLocalDpi xmlns:a14="http://schemas.microsoft.com/office/drawing/2010/main" val="0"/>
              </a:ext>
            </a:extLst>
          </a:blip>
          <a:srcRect b="89349"/>
          <a:stretch>
            <a:fillRect/>
          </a:stretch>
        </p:blipFill>
        <p:spPr bwMode="auto">
          <a:xfrm>
            <a:off x="0" y="-58738"/>
            <a:ext cx="9144000" cy="1544638"/>
          </a:xfrm>
          <a:prstGeom prst="rect">
            <a:avLst/>
          </a:prstGeom>
          <a:gradFill rotWithShape="1">
            <a:gsLst>
              <a:gs pos="0">
                <a:srgbClr val="FFFFCC"/>
              </a:gs>
              <a:gs pos="100000">
                <a:srgbClr val="FFFFF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5" name="Text Box 9"/>
          <p:cNvSpPr txBox="1">
            <a:spLocks noChangeArrowheads="1"/>
          </p:cNvSpPr>
          <p:nvPr/>
        </p:nvSpPr>
        <p:spPr bwMode="auto">
          <a:xfrm>
            <a:off x="1692275" y="96838"/>
            <a:ext cx="7451725" cy="1311275"/>
          </a:xfrm>
          <a:prstGeom prst="rect">
            <a:avLst/>
          </a:prstGeom>
          <a:gradFill rotWithShape="1">
            <a:gsLst>
              <a:gs pos="0">
                <a:srgbClr val="FFFFCC"/>
              </a:gs>
              <a:gs pos="100000">
                <a:srgbClr val="FFFFF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新細明體" charset="-120"/>
              </a:defRPr>
            </a:lvl1pPr>
            <a:lvl2pPr marL="742950" indent="-285750" eaLnBrk="0" hangingPunct="0">
              <a:defRPr kumimoji="1" sz="2800">
                <a:solidFill>
                  <a:schemeClr val="tx1"/>
                </a:solidFill>
                <a:latin typeface="Arial" charset="0"/>
                <a:ea typeface="新細明體" charset="-120"/>
              </a:defRPr>
            </a:lvl2pPr>
            <a:lvl3pPr marL="1143000" indent="-228600" eaLnBrk="0" hangingPunct="0">
              <a:defRPr kumimoji="1" sz="2800">
                <a:solidFill>
                  <a:schemeClr val="tx1"/>
                </a:solidFill>
                <a:latin typeface="Arial" charset="0"/>
                <a:ea typeface="新細明體" charset="-120"/>
              </a:defRPr>
            </a:lvl3pPr>
            <a:lvl4pPr marL="1600200" indent="-228600" eaLnBrk="0" hangingPunct="0">
              <a:defRPr kumimoji="1" sz="2800">
                <a:solidFill>
                  <a:schemeClr val="tx1"/>
                </a:solidFill>
                <a:latin typeface="Arial" charset="0"/>
                <a:ea typeface="新細明體" charset="-120"/>
              </a:defRPr>
            </a:lvl4pPr>
            <a:lvl5pPr marL="2057400" indent="-228600" eaLnBrk="0" hangingPunct="0">
              <a:defRPr kumimoji="1" sz="2800">
                <a:solidFill>
                  <a:schemeClr val="tx1"/>
                </a:solidFill>
                <a:latin typeface="Arial" charset="0"/>
                <a:ea typeface="新細明體" charset="-120"/>
              </a:defRPr>
            </a:lvl5pPr>
            <a:lvl6pPr marL="2514600" indent="-228600" eaLnBrk="0" fontAlgn="base" hangingPunct="0">
              <a:spcBef>
                <a:spcPct val="0"/>
              </a:spcBef>
              <a:spcAft>
                <a:spcPct val="0"/>
              </a:spcAft>
              <a:defRPr kumimoji="1" sz="2800">
                <a:solidFill>
                  <a:schemeClr val="tx1"/>
                </a:solidFill>
                <a:latin typeface="Arial" charset="0"/>
                <a:ea typeface="新細明體" charset="-120"/>
              </a:defRPr>
            </a:lvl6pPr>
            <a:lvl7pPr marL="2971800" indent="-228600" eaLnBrk="0" fontAlgn="base" hangingPunct="0">
              <a:spcBef>
                <a:spcPct val="0"/>
              </a:spcBef>
              <a:spcAft>
                <a:spcPct val="0"/>
              </a:spcAft>
              <a:defRPr kumimoji="1" sz="2800">
                <a:solidFill>
                  <a:schemeClr val="tx1"/>
                </a:solidFill>
                <a:latin typeface="Arial" charset="0"/>
                <a:ea typeface="新細明體" charset="-120"/>
              </a:defRPr>
            </a:lvl7pPr>
            <a:lvl8pPr marL="3429000" indent="-228600" eaLnBrk="0" fontAlgn="base" hangingPunct="0">
              <a:spcBef>
                <a:spcPct val="0"/>
              </a:spcBef>
              <a:spcAft>
                <a:spcPct val="0"/>
              </a:spcAft>
              <a:defRPr kumimoji="1" sz="2800">
                <a:solidFill>
                  <a:schemeClr val="tx1"/>
                </a:solidFill>
                <a:latin typeface="Arial" charset="0"/>
                <a:ea typeface="新細明體" charset="-120"/>
              </a:defRPr>
            </a:lvl8pPr>
            <a:lvl9pPr marL="3886200" indent="-228600" eaLnBrk="0" fontAlgn="base" hangingPunct="0">
              <a:spcBef>
                <a:spcPct val="0"/>
              </a:spcBef>
              <a:spcAft>
                <a:spcPct val="0"/>
              </a:spcAft>
              <a:defRPr kumimoji="1" sz="2800">
                <a:solidFill>
                  <a:schemeClr val="tx1"/>
                </a:solidFill>
                <a:latin typeface="Arial" charset="0"/>
                <a:ea typeface="新細明體" charset="-120"/>
              </a:defRPr>
            </a:lvl9pPr>
          </a:lstStyle>
          <a:p>
            <a:pPr eaLnBrk="1" hangingPunct="1">
              <a:defRPr/>
            </a:pPr>
            <a:endParaRPr lang="zh-TW" altLang="zh-TW" sz="8000" smtClean="0"/>
          </a:p>
        </p:txBody>
      </p:sp>
      <p:sp>
        <p:nvSpPr>
          <p:cNvPr id="2056" name="Rectangle 2"/>
          <p:cNvSpPr>
            <a:spLocks noGrp="1" noChangeArrowheads="1"/>
          </p:cNvSpPr>
          <p:nvPr>
            <p:ph type="title"/>
          </p:nvPr>
        </p:nvSpPr>
        <p:spPr bwMode="auto">
          <a:xfrm>
            <a:off x="2168525" y="347663"/>
            <a:ext cx="8358188"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ransition>
    <p:zoom/>
  </p:transition>
  <p:timing>
    <p:tnLst>
      <p:par>
        <p:cTn id="1" dur="indefinite" restart="never" nodeType="tmRoot"/>
      </p:par>
    </p:tnLst>
  </p:timing>
  <p:hf hdr="0" ftr="0" dt="0"/>
  <p:txStyles>
    <p:titleStyle>
      <a:lvl1pPr algn="l" rtl="0" eaLnBrk="0" fontAlgn="base" hangingPunct="0">
        <a:spcBef>
          <a:spcPct val="0"/>
        </a:spcBef>
        <a:spcAft>
          <a:spcPct val="0"/>
        </a:spcAft>
        <a:defRPr kumimoji="1" sz="4800">
          <a:solidFill>
            <a:schemeClr val="tx2"/>
          </a:solidFill>
          <a:latin typeface="+mj-lt"/>
          <a:ea typeface="+mj-ea"/>
          <a:cs typeface="+mj-cs"/>
        </a:defRPr>
      </a:lvl1pPr>
      <a:lvl2pPr algn="l" rtl="0" eaLnBrk="0" fontAlgn="base" hangingPunct="0">
        <a:spcBef>
          <a:spcPct val="0"/>
        </a:spcBef>
        <a:spcAft>
          <a:spcPct val="0"/>
        </a:spcAft>
        <a:defRPr kumimoji="1" sz="4800">
          <a:solidFill>
            <a:schemeClr val="tx2"/>
          </a:solidFill>
          <a:latin typeface="Arial" pitchFamily="34" charset="0"/>
          <a:ea typeface="華康中圓體" pitchFamily="49" charset="-120"/>
        </a:defRPr>
      </a:lvl2pPr>
      <a:lvl3pPr algn="l" rtl="0" eaLnBrk="0" fontAlgn="base" hangingPunct="0">
        <a:spcBef>
          <a:spcPct val="0"/>
        </a:spcBef>
        <a:spcAft>
          <a:spcPct val="0"/>
        </a:spcAft>
        <a:defRPr kumimoji="1" sz="4800">
          <a:solidFill>
            <a:schemeClr val="tx2"/>
          </a:solidFill>
          <a:latin typeface="Arial" pitchFamily="34" charset="0"/>
          <a:ea typeface="華康中圓體" pitchFamily="49" charset="-120"/>
        </a:defRPr>
      </a:lvl3pPr>
      <a:lvl4pPr algn="l" rtl="0" eaLnBrk="0" fontAlgn="base" hangingPunct="0">
        <a:spcBef>
          <a:spcPct val="0"/>
        </a:spcBef>
        <a:spcAft>
          <a:spcPct val="0"/>
        </a:spcAft>
        <a:defRPr kumimoji="1" sz="4800">
          <a:solidFill>
            <a:schemeClr val="tx2"/>
          </a:solidFill>
          <a:latin typeface="Arial" pitchFamily="34" charset="0"/>
          <a:ea typeface="華康中圓體" pitchFamily="49" charset="-120"/>
        </a:defRPr>
      </a:lvl4pPr>
      <a:lvl5pPr algn="l" rtl="0" eaLnBrk="0" fontAlgn="base" hangingPunct="0">
        <a:spcBef>
          <a:spcPct val="0"/>
        </a:spcBef>
        <a:spcAft>
          <a:spcPct val="0"/>
        </a:spcAft>
        <a:defRPr kumimoji="1" sz="4800">
          <a:solidFill>
            <a:schemeClr val="tx2"/>
          </a:solidFill>
          <a:latin typeface="Arial" pitchFamily="34" charset="0"/>
          <a:ea typeface="華康中圓體" pitchFamily="49" charset="-120"/>
        </a:defRPr>
      </a:lvl5pPr>
      <a:lvl6pPr marL="457200" algn="l" rtl="0" fontAlgn="base">
        <a:spcBef>
          <a:spcPct val="0"/>
        </a:spcBef>
        <a:spcAft>
          <a:spcPct val="0"/>
        </a:spcAft>
        <a:defRPr kumimoji="1" sz="4800">
          <a:solidFill>
            <a:schemeClr val="tx2"/>
          </a:solidFill>
          <a:latin typeface="Arial" pitchFamily="34" charset="0"/>
          <a:ea typeface="華康中圓體" pitchFamily="49" charset="-120"/>
        </a:defRPr>
      </a:lvl6pPr>
      <a:lvl7pPr marL="914400" algn="l" rtl="0" fontAlgn="base">
        <a:spcBef>
          <a:spcPct val="0"/>
        </a:spcBef>
        <a:spcAft>
          <a:spcPct val="0"/>
        </a:spcAft>
        <a:defRPr kumimoji="1" sz="4800">
          <a:solidFill>
            <a:schemeClr val="tx2"/>
          </a:solidFill>
          <a:latin typeface="Arial" pitchFamily="34" charset="0"/>
          <a:ea typeface="華康中圓體" pitchFamily="49" charset="-120"/>
        </a:defRPr>
      </a:lvl7pPr>
      <a:lvl8pPr marL="1371600" algn="l" rtl="0" fontAlgn="base">
        <a:spcBef>
          <a:spcPct val="0"/>
        </a:spcBef>
        <a:spcAft>
          <a:spcPct val="0"/>
        </a:spcAft>
        <a:defRPr kumimoji="1" sz="4800">
          <a:solidFill>
            <a:schemeClr val="tx2"/>
          </a:solidFill>
          <a:latin typeface="Arial" pitchFamily="34" charset="0"/>
          <a:ea typeface="華康中圓體" pitchFamily="49" charset="-120"/>
        </a:defRPr>
      </a:lvl8pPr>
      <a:lvl9pPr marL="1828800" algn="l" rtl="0" fontAlgn="base">
        <a:spcBef>
          <a:spcPct val="0"/>
        </a:spcBef>
        <a:spcAft>
          <a:spcPct val="0"/>
        </a:spcAft>
        <a:defRPr kumimoji="1" sz="4800">
          <a:solidFill>
            <a:schemeClr val="tx2"/>
          </a:solidFill>
          <a:latin typeface="Arial" pitchFamily="34" charset="0"/>
          <a:ea typeface="華康中圓體" pitchFamily="49"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7"/>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276600" y="2816225"/>
            <a:ext cx="58674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075" name="Rectangle 3"/>
          <p:cNvSpPr>
            <a:spLocks noGrp="1" noChangeArrowheads="1"/>
          </p:cNvSpPr>
          <p:nvPr>
            <p:ph type="body" idx="1"/>
          </p:nvPr>
        </p:nvSpPr>
        <p:spPr bwMode="auto">
          <a:xfrm>
            <a:off x="468313" y="19161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54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新細明體" pitchFamily="18" charset="-120"/>
              </a:defRPr>
            </a:lvl1pPr>
          </a:lstStyle>
          <a:p>
            <a:pPr>
              <a:defRPr/>
            </a:pPr>
            <a:endParaRPr lang="en-US" altLang="zh-TW"/>
          </a:p>
        </p:txBody>
      </p:sp>
      <p:sp>
        <p:nvSpPr>
          <p:cNvPr id="1054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新細明體" pitchFamily="18" charset="-120"/>
              </a:defRPr>
            </a:lvl1pPr>
          </a:lstStyle>
          <a:p>
            <a:pPr>
              <a:defRPr/>
            </a:pPr>
            <a:endParaRPr lang="en-US" altLang="zh-TW"/>
          </a:p>
        </p:txBody>
      </p:sp>
      <p:sp>
        <p:nvSpPr>
          <p:cNvPr id="1054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新細明體" pitchFamily="18" charset="-120"/>
              </a:defRPr>
            </a:lvl1pPr>
          </a:lstStyle>
          <a:p>
            <a:pPr>
              <a:defRPr/>
            </a:pPr>
            <a:fld id="{09FFC086-BDCE-4E09-B554-B6AB3B8C01F6}" type="slidenum">
              <a:rPr lang="en-US" altLang="zh-TW"/>
              <a:pPr>
                <a:defRPr/>
              </a:pPr>
              <a:t>‹#›</a:t>
            </a:fld>
            <a:endParaRPr lang="en-US" altLang="zh-TW"/>
          </a:p>
        </p:txBody>
      </p:sp>
      <p:pic>
        <p:nvPicPr>
          <p:cNvPr id="3079" name="Picture 8" descr="圖片2"/>
          <p:cNvPicPr>
            <a:picLocks noChangeAspect="1" noChangeArrowheads="1"/>
          </p:cNvPicPr>
          <p:nvPr/>
        </p:nvPicPr>
        <p:blipFill>
          <a:blip r:embed="rId13">
            <a:extLst>
              <a:ext uri="{28A0092B-C50C-407E-A947-70E740481C1C}">
                <a14:useLocalDpi xmlns:a14="http://schemas.microsoft.com/office/drawing/2010/main" val="0"/>
              </a:ext>
            </a:extLst>
          </a:blip>
          <a:srcRect t="37918" r="56683"/>
          <a:stretch>
            <a:fillRect/>
          </a:stretch>
        </p:blipFill>
        <p:spPr bwMode="auto">
          <a:xfrm>
            <a:off x="42863" y="2162175"/>
            <a:ext cx="272891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1" descr="圖片2"/>
          <p:cNvPicPr>
            <a:picLocks noChangeAspect="1" noChangeArrowheads="1"/>
          </p:cNvPicPr>
          <p:nvPr/>
        </p:nvPicPr>
        <p:blipFill>
          <a:blip r:embed="rId13">
            <a:extLst>
              <a:ext uri="{28A0092B-C50C-407E-A947-70E740481C1C}">
                <a14:useLocalDpi xmlns:a14="http://schemas.microsoft.com/office/drawing/2010/main" val="0"/>
              </a:ext>
            </a:extLst>
          </a:blip>
          <a:srcRect l="1122" t="95102" r="71425"/>
          <a:stretch>
            <a:fillRect/>
          </a:stretch>
        </p:blipFill>
        <p:spPr bwMode="auto">
          <a:xfrm>
            <a:off x="0" y="4684713"/>
            <a:ext cx="918051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2" descr="圖片2"/>
          <p:cNvPicPr>
            <a:picLocks noChangeAspect="1" noChangeArrowheads="1"/>
          </p:cNvPicPr>
          <p:nvPr/>
        </p:nvPicPr>
        <p:blipFill>
          <a:blip r:embed="rId13">
            <a:extLst>
              <a:ext uri="{28A0092B-C50C-407E-A947-70E740481C1C}">
                <a14:useLocalDpi xmlns:a14="http://schemas.microsoft.com/office/drawing/2010/main" val="0"/>
              </a:ext>
            </a:extLst>
          </a:blip>
          <a:srcRect l="1122" t="95102" r="71425"/>
          <a:stretch>
            <a:fillRect/>
          </a:stretch>
        </p:blipFill>
        <p:spPr bwMode="auto">
          <a:xfrm>
            <a:off x="0" y="1916113"/>
            <a:ext cx="91440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6" descr="mark&amp;schoo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80063" y="1125538"/>
            <a:ext cx="3313112"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zoom/>
  </p:transition>
  <p:timing>
    <p:tnLst>
      <p:par>
        <p:cTn id="1" dur="indefinite" restart="never" nodeType="tmRoot"/>
      </p:par>
    </p:tnLst>
  </p:timing>
  <p:hf hdr="0" ftr="0" dt="0"/>
  <p:txStyles>
    <p:titleStyle>
      <a:lvl1pPr algn="l" rtl="0" eaLnBrk="0" fontAlgn="base" hangingPunct="0">
        <a:spcBef>
          <a:spcPct val="0"/>
        </a:spcBef>
        <a:spcAft>
          <a:spcPct val="0"/>
        </a:spcAft>
        <a:defRPr kumimoji="1" sz="8000" b="1">
          <a:solidFill>
            <a:schemeClr val="tx2"/>
          </a:solidFill>
          <a:latin typeface="+mj-lt"/>
          <a:ea typeface="+mj-ea"/>
          <a:cs typeface="+mj-cs"/>
        </a:defRPr>
      </a:lvl1pPr>
      <a:lvl2pPr algn="l" rtl="0" eaLnBrk="0" fontAlgn="base" hangingPunct="0">
        <a:spcBef>
          <a:spcPct val="0"/>
        </a:spcBef>
        <a:spcAft>
          <a:spcPct val="0"/>
        </a:spcAft>
        <a:defRPr kumimoji="1" sz="8000" b="1">
          <a:solidFill>
            <a:schemeClr val="tx2"/>
          </a:solidFill>
          <a:latin typeface="Arial" pitchFamily="34" charset="0"/>
          <a:ea typeface="華康中圓體" pitchFamily="49" charset="-120"/>
        </a:defRPr>
      </a:lvl2pPr>
      <a:lvl3pPr algn="l" rtl="0" eaLnBrk="0" fontAlgn="base" hangingPunct="0">
        <a:spcBef>
          <a:spcPct val="0"/>
        </a:spcBef>
        <a:spcAft>
          <a:spcPct val="0"/>
        </a:spcAft>
        <a:defRPr kumimoji="1" sz="8000" b="1">
          <a:solidFill>
            <a:schemeClr val="tx2"/>
          </a:solidFill>
          <a:latin typeface="Arial" pitchFamily="34" charset="0"/>
          <a:ea typeface="華康中圓體" pitchFamily="49" charset="-120"/>
        </a:defRPr>
      </a:lvl3pPr>
      <a:lvl4pPr algn="l" rtl="0" eaLnBrk="0" fontAlgn="base" hangingPunct="0">
        <a:spcBef>
          <a:spcPct val="0"/>
        </a:spcBef>
        <a:spcAft>
          <a:spcPct val="0"/>
        </a:spcAft>
        <a:defRPr kumimoji="1" sz="8000" b="1">
          <a:solidFill>
            <a:schemeClr val="tx2"/>
          </a:solidFill>
          <a:latin typeface="Arial" pitchFamily="34" charset="0"/>
          <a:ea typeface="華康中圓體" pitchFamily="49" charset="-120"/>
        </a:defRPr>
      </a:lvl4pPr>
      <a:lvl5pPr algn="l" rtl="0" eaLnBrk="0" fontAlgn="base" hangingPunct="0">
        <a:spcBef>
          <a:spcPct val="0"/>
        </a:spcBef>
        <a:spcAft>
          <a:spcPct val="0"/>
        </a:spcAft>
        <a:defRPr kumimoji="1" sz="8000" b="1">
          <a:solidFill>
            <a:schemeClr val="tx2"/>
          </a:solidFill>
          <a:latin typeface="Arial" pitchFamily="34" charset="0"/>
          <a:ea typeface="華康中圓體" pitchFamily="49" charset="-120"/>
        </a:defRPr>
      </a:lvl5pPr>
      <a:lvl6pPr marL="457200" algn="l" rtl="0" fontAlgn="base">
        <a:spcBef>
          <a:spcPct val="0"/>
        </a:spcBef>
        <a:spcAft>
          <a:spcPct val="0"/>
        </a:spcAft>
        <a:defRPr kumimoji="1" sz="8000" b="1">
          <a:solidFill>
            <a:schemeClr val="tx2"/>
          </a:solidFill>
          <a:latin typeface="Arial" pitchFamily="34" charset="0"/>
          <a:ea typeface="華康中圓體" pitchFamily="49" charset="-120"/>
        </a:defRPr>
      </a:lvl6pPr>
      <a:lvl7pPr marL="914400" algn="l" rtl="0" fontAlgn="base">
        <a:spcBef>
          <a:spcPct val="0"/>
        </a:spcBef>
        <a:spcAft>
          <a:spcPct val="0"/>
        </a:spcAft>
        <a:defRPr kumimoji="1" sz="8000" b="1">
          <a:solidFill>
            <a:schemeClr val="tx2"/>
          </a:solidFill>
          <a:latin typeface="Arial" pitchFamily="34" charset="0"/>
          <a:ea typeface="華康中圓體" pitchFamily="49" charset="-120"/>
        </a:defRPr>
      </a:lvl7pPr>
      <a:lvl8pPr marL="1371600" algn="l" rtl="0" fontAlgn="base">
        <a:spcBef>
          <a:spcPct val="0"/>
        </a:spcBef>
        <a:spcAft>
          <a:spcPct val="0"/>
        </a:spcAft>
        <a:defRPr kumimoji="1" sz="8000" b="1">
          <a:solidFill>
            <a:schemeClr val="tx2"/>
          </a:solidFill>
          <a:latin typeface="Arial" pitchFamily="34" charset="0"/>
          <a:ea typeface="華康中圓體" pitchFamily="49" charset="-120"/>
        </a:defRPr>
      </a:lvl8pPr>
      <a:lvl9pPr marL="1828800" algn="l" rtl="0" fontAlgn="base">
        <a:spcBef>
          <a:spcPct val="0"/>
        </a:spcBef>
        <a:spcAft>
          <a:spcPct val="0"/>
        </a:spcAft>
        <a:defRPr kumimoji="1" sz="8000" b="1">
          <a:solidFill>
            <a:schemeClr val="tx2"/>
          </a:solidFill>
          <a:latin typeface="Arial" pitchFamily="34" charset="0"/>
          <a:ea typeface="華康中圓體" pitchFamily="49"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116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新細明體" pitchFamily="18" charset="-120"/>
              </a:defRPr>
            </a:lvl1pPr>
          </a:lstStyle>
          <a:p>
            <a:pPr>
              <a:defRPr/>
            </a:pPr>
            <a:endParaRPr lang="en-US" altLang="zh-TW"/>
          </a:p>
        </p:txBody>
      </p:sp>
      <p:sp>
        <p:nvSpPr>
          <p:cNvPr id="1116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新細明體" pitchFamily="18" charset="-120"/>
              </a:defRPr>
            </a:lvl1pPr>
          </a:lstStyle>
          <a:p>
            <a:pPr>
              <a:defRPr/>
            </a:pPr>
            <a:endParaRPr lang="en-US" altLang="zh-TW"/>
          </a:p>
        </p:txBody>
      </p:sp>
      <p:sp>
        <p:nvSpPr>
          <p:cNvPr id="1116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新細明體" pitchFamily="18" charset="-120"/>
              </a:defRPr>
            </a:lvl1pPr>
          </a:lstStyle>
          <a:p>
            <a:pPr>
              <a:defRPr/>
            </a:pPr>
            <a:fld id="{16FAEC4D-B674-473B-A3F1-AE0F54C5D47B}" type="slidenum">
              <a:rPr lang="en-US" altLang="zh-TW"/>
              <a:pPr>
                <a:defRPr/>
              </a:pPr>
              <a:t>‹#›</a:t>
            </a:fld>
            <a:endParaRPr lang="en-US" altLang="zh-TW"/>
          </a:p>
        </p:txBody>
      </p:sp>
      <p:grpSp>
        <p:nvGrpSpPr>
          <p:cNvPr id="4103" name="Group 13"/>
          <p:cNvGrpSpPr>
            <a:grpSpLocks/>
          </p:cNvGrpSpPr>
          <p:nvPr/>
        </p:nvGrpSpPr>
        <p:grpSpPr bwMode="auto">
          <a:xfrm>
            <a:off x="0" y="2781300"/>
            <a:ext cx="9144000" cy="4078288"/>
            <a:chOff x="0" y="1752"/>
            <a:chExt cx="6010" cy="2569"/>
          </a:xfrm>
        </p:grpSpPr>
        <p:pic>
          <p:nvPicPr>
            <p:cNvPr id="4105" name="Picture 7" descr="圖片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t="658"/>
            <a:stretch>
              <a:fillRect/>
            </a:stretch>
          </p:blipFill>
          <p:spPr bwMode="auto">
            <a:xfrm>
              <a:off x="0" y="1752"/>
              <a:ext cx="3696" cy="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9" descr="圖片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9960" t="2295"/>
            <a:stretch>
              <a:fillRect/>
            </a:stretch>
          </p:blipFill>
          <p:spPr bwMode="auto">
            <a:xfrm>
              <a:off x="3734" y="1752"/>
              <a:ext cx="1129" cy="2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0" descr="圖片2"/>
            <p:cNvPicPr>
              <a:picLocks noChangeAspect="1" noChangeArrowheads="1"/>
            </p:cNvPicPr>
            <p:nvPr userDrawn="1"/>
          </p:nvPicPr>
          <p:blipFill>
            <a:blip r:embed="rId13">
              <a:extLst>
                <a:ext uri="{28A0092B-C50C-407E-A947-70E740481C1C}">
                  <a14:useLocalDpi xmlns:a14="http://schemas.microsoft.com/office/drawing/2010/main" val="0"/>
                </a:ext>
              </a:extLst>
            </a:blip>
            <a:srcRect l="1122" t="95102" r="78697" b="253"/>
            <a:stretch>
              <a:fillRect/>
            </a:stretch>
          </p:blipFill>
          <p:spPr bwMode="auto">
            <a:xfrm>
              <a:off x="2530" y="4192"/>
              <a:ext cx="323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1" descr="圖片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9960" t="2295"/>
            <a:stretch>
              <a:fillRect/>
            </a:stretch>
          </p:blipFill>
          <p:spPr bwMode="auto">
            <a:xfrm>
              <a:off x="4881" y="1752"/>
              <a:ext cx="1129" cy="2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4" name="Picture 14" descr="mark&amp;schoo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70563" y="6165850"/>
            <a:ext cx="30638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zoom/>
  </p:transition>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www.techadmi.edu.tw/search/index.php" TargetMode="External"/><Relationship Id="rId2" Type="http://schemas.openxmlformats.org/officeDocument/2006/relationships/hyperlink" Target="http://www.tcte.edu.tw/" TargetMode="External"/><Relationship Id="rId1" Type="http://schemas.openxmlformats.org/officeDocument/2006/relationships/slideLayout" Target="../slideLayouts/slideLayout13.xml"/><Relationship Id="rId4" Type="http://schemas.openxmlformats.org/officeDocument/2006/relationships/hyperlink" Target="http://blog.tchcvs.tc.edu.tw/wordpress/b26031/"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hyperlink" Target="../movieroom/&#39318;&#20301;&#36781;&#32887;&#30340;&#32317;&#32113;&#23612;&#20811;&#26862;.wmv" TargetMode="External"/><Relationship Id="rId2" Type="http://schemas.openxmlformats.org/officeDocument/2006/relationships/image" Target="../media/image16.png"/><Relationship Id="rId1" Type="http://schemas.openxmlformats.org/officeDocument/2006/relationships/slideLayout" Target="../slideLayouts/slideLayout18.xml"/><Relationship Id="rId5" Type="http://schemas.openxmlformats.org/officeDocument/2006/relationships/image" Target="../media/image17.wmf"/><Relationship Id="rId4" Type="http://schemas.openxmlformats.org/officeDocument/2006/relationships/hyperlink" Target="../movieroom/&#27611;&#28580;&#26481;&#30340;&#20849;&#29986;&#40680;&#25509;&#25484;&#20013;&#22283;.wm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wmf"/><Relationship Id="rId1" Type="http://schemas.openxmlformats.org/officeDocument/2006/relationships/slideLayout" Target="../slideLayouts/slideLayout13.xml"/><Relationship Id="rId5" Type="http://schemas.openxmlformats.org/officeDocument/2006/relationships/image" Target="../media/image11.wmf"/><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3820392" y="2852936"/>
            <a:ext cx="5072088" cy="2601329"/>
            <a:chOff x="2758" y="2266"/>
            <a:chExt cx="3126" cy="1424"/>
          </a:xfrm>
        </p:grpSpPr>
        <p:sp>
          <p:nvSpPr>
            <p:cNvPr id="5125" name="AutoShape 8"/>
            <p:cNvSpPr>
              <a:spLocks noChangeArrowheads="1"/>
            </p:cNvSpPr>
            <p:nvPr/>
          </p:nvSpPr>
          <p:spPr bwMode="auto">
            <a:xfrm>
              <a:off x="2758" y="2795"/>
              <a:ext cx="3126" cy="895"/>
            </a:xfrm>
            <a:prstGeom prst="roundRect">
              <a:avLst>
                <a:gd name="adj" fmla="val 16667"/>
              </a:avLst>
            </a:prstGeom>
            <a:solidFill>
              <a:srgbClr val="FFFFCC"/>
            </a:solidFill>
            <a:ln w="38100">
              <a:solidFill>
                <a:srgbClr val="FF6600"/>
              </a:solidFill>
              <a:round/>
              <a:headEnd/>
              <a:tailEnd/>
            </a:ln>
          </p:spPr>
          <p:txBody>
            <a:bodyPr wrap="non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zh-TW" altLang="en-US" sz="3000" b="1" dirty="0" smtClean="0">
                  <a:latin typeface="Times New Roman" pitchFamily="18" charset="0"/>
                  <a:ea typeface="標楷體" pitchFamily="65" charset="-120"/>
                </a:rPr>
                <a:t>導    師：黃</a:t>
              </a:r>
              <a:r>
                <a:rPr lang="zh-TW" altLang="en-US" sz="3000" b="1" dirty="0">
                  <a:latin typeface="Times New Roman" pitchFamily="18" charset="0"/>
                  <a:ea typeface="標楷體" pitchFamily="65" charset="-120"/>
                </a:rPr>
                <a:t>顗</a:t>
              </a:r>
              <a:r>
                <a:rPr lang="zh-TW" altLang="en-US" sz="3000" b="1" dirty="0" smtClean="0">
                  <a:latin typeface="Times New Roman" pitchFamily="18" charset="0"/>
                  <a:ea typeface="標楷體" pitchFamily="65" charset="-120"/>
                </a:rPr>
                <a:t>蓁</a:t>
              </a:r>
              <a:endParaRPr lang="en-US" altLang="zh-TW" sz="3000" b="1" dirty="0" smtClean="0">
                <a:latin typeface="Times New Roman" pitchFamily="18" charset="0"/>
                <a:ea typeface="標楷體" pitchFamily="65" charset="-120"/>
              </a:endParaRPr>
            </a:p>
            <a:p>
              <a:pPr eaLnBrk="1" hangingPunct="1">
                <a:spcBef>
                  <a:spcPct val="0"/>
                </a:spcBef>
                <a:buFontTx/>
                <a:buNone/>
              </a:pPr>
              <a:r>
                <a:rPr lang="zh-TW" altLang="en-US" sz="3000" b="1" dirty="0" smtClean="0">
                  <a:latin typeface="Times New Roman" pitchFamily="18" charset="0"/>
                  <a:ea typeface="標楷體" pitchFamily="65" charset="-120"/>
                </a:rPr>
                <a:t>手    機：</a:t>
              </a:r>
              <a:r>
                <a:rPr lang="en-US" altLang="zh-TW" sz="3000" b="1" dirty="0" smtClean="0">
                  <a:latin typeface="Times New Roman" pitchFamily="18" charset="0"/>
                  <a:ea typeface="標楷體" pitchFamily="65" charset="-120"/>
                </a:rPr>
                <a:t>0958-819676</a:t>
              </a:r>
            </a:p>
            <a:p>
              <a:pPr eaLnBrk="1" hangingPunct="1">
                <a:spcBef>
                  <a:spcPct val="0"/>
                </a:spcBef>
                <a:buFontTx/>
                <a:buNone/>
              </a:pPr>
              <a:r>
                <a:rPr lang="zh-TW" altLang="en-US" sz="3000" b="1" dirty="0" smtClean="0">
                  <a:latin typeface="Times New Roman" pitchFamily="18" charset="0"/>
                  <a:ea typeface="標楷體" pitchFamily="65" charset="-120"/>
                </a:rPr>
                <a:t>辦公室：</a:t>
              </a:r>
              <a:r>
                <a:rPr lang="en-US" altLang="zh-TW" sz="3000" b="1" dirty="0" smtClean="0">
                  <a:latin typeface="Times New Roman" pitchFamily="18" charset="0"/>
                  <a:ea typeface="標楷體" pitchFamily="65" charset="-120"/>
                </a:rPr>
                <a:t>04-22334105</a:t>
              </a:r>
              <a:r>
                <a:rPr lang="zh-TW" altLang="en-US" sz="3000" b="1" dirty="0" smtClean="0">
                  <a:latin typeface="Times New Roman" pitchFamily="18" charset="0"/>
                  <a:ea typeface="標楷體" pitchFamily="65" charset="-120"/>
                </a:rPr>
                <a:t>轉</a:t>
              </a:r>
              <a:r>
                <a:rPr lang="en-US" altLang="zh-TW" sz="3000" b="1" dirty="0" smtClean="0">
                  <a:latin typeface="Times New Roman" pitchFamily="18" charset="0"/>
                  <a:ea typeface="標楷體" pitchFamily="65" charset="-120"/>
                </a:rPr>
                <a:t>6437</a:t>
              </a:r>
              <a:endParaRPr lang="zh-TW" altLang="en-US" sz="3000" b="1" dirty="0">
                <a:latin typeface="Times New Roman" pitchFamily="18" charset="0"/>
                <a:ea typeface="標楷體" pitchFamily="65" charset="-120"/>
              </a:endParaRPr>
            </a:p>
          </p:txBody>
        </p:sp>
        <p:pic>
          <p:nvPicPr>
            <p:cNvPr id="5126" name="Picture 5" descr="新民高中(尺)"/>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6" y="2266"/>
              <a:ext cx="1142" cy="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4" name="Rectangle 11"/>
          <p:cNvSpPr>
            <a:spLocks noGrp="1" noChangeArrowheads="1"/>
          </p:cNvSpPr>
          <p:nvPr>
            <p:ph type="title" idx="4294967295"/>
          </p:nvPr>
        </p:nvSpPr>
        <p:spPr>
          <a:xfrm>
            <a:off x="395289" y="548681"/>
            <a:ext cx="8353175" cy="2232247"/>
          </a:xfrm>
        </p:spPr>
        <p:txBody>
          <a:bodyPr/>
          <a:lstStyle/>
          <a:p>
            <a:pPr>
              <a:spcBef>
                <a:spcPts val="0"/>
              </a:spcBef>
            </a:pPr>
            <a:r>
              <a:rPr lang="en-US" altLang="zh-TW" sz="7200" b="1" dirty="0" smtClean="0">
                <a:solidFill>
                  <a:schemeClr val="tx1"/>
                </a:solidFill>
                <a:effectLst>
                  <a:outerShdw blurRad="38100" dist="38100" dir="2700000" algn="tl">
                    <a:srgbClr val="000000">
                      <a:alpha val="43137"/>
                    </a:srgbClr>
                  </a:outerShdw>
                </a:effectLst>
                <a:latin typeface="Times New Roman" pitchFamily="18" charset="0"/>
                <a:ea typeface="標楷體" pitchFamily="65" charset="-120"/>
              </a:rPr>
              <a:t>108</a:t>
            </a:r>
            <a:r>
              <a:rPr lang="zh-TW" altLang="en-US" sz="7200" b="1" dirty="0" smtClean="0">
                <a:solidFill>
                  <a:schemeClr val="tx1"/>
                </a:solidFill>
                <a:effectLst>
                  <a:outerShdw blurRad="38100" dist="38100" dir="2700000" algn="tl">
                    <a:srgbClr val="000000">
                      <a:alpha val="43137"/>
                    </a:srgbClr>
                  </a:outerShdw>
                </a:effectLst>
                <a:latin typeface="Times New Roman" pitchFamily="18" charset="0"/>
                <a:ea typeface="標楷體" pitchFamily="65" charset="-120"/>
              </a:rPr>
              <a:t>學年度</a:t>
            </a:r>
            <a:r>
              <a:rPr lang="en-US" altLang="zh-TW" sz="7200" b="1" dirty="0" smtClean="0">
                <a:solidFill>
                  <a:schemeClr val="tx1"/>
                </a:solidFill>
                <a:effectLst>
                  <a:outerShdw blurRad="38100" dist="38100" dir="2700000" algn="tl">
                    <a:srgbClr val="000000">
                      <a:alpha val="43137"/>
                    </a:srgbClr>
                  </a:outerShdw>
                </a:effectLst>
                <a:latin typeface="Times New Roman" pitchFamily="18" charset="0"/>
                <a:ea typeface="標楷體" pitchFamily="65" charset="-120"/>
              </a:rPr>
              <a:t/>
            </a:r>
            <a:br>
              <a:rPr lang="en-US" altLang="zh-TW" sz="7200" b="1" dirty="0" smtClean="0">
                <a:solidFill>
                  <a:schemeClr val="tx1"/>
                </a:solidFill>
                <a:effectLst>
                  <a:outerShdw blurRad="38100" dist="38100" dir="2700000" algn="tl">
                    <a:srgbClr val="000000">
                      <a:alpha val="43137"/>
                    </a:srgbClr>
                  </a:outerShdw>
                </a:effectLst>
                <a:latin typeface="Times New Roman" pitchFamily="18" charset="0"/>
                <a:ea typeface="標楷體" pitchFamily="65" charset="-120"/>
              </a:rPr>
            </a:br>
            <a:r>
              <a:rPr lang="zh-TW" altLang="en-US" sz="7200" b="1" dirty="0" smtClean="0">
                <a:solidFill>
                  <a:schemeClr val="tx1"/>
                </a:solidFill>
                <a:effectLst>
                  <a:outerShdw blurRad="38100" dist="38100" dir="2700000" algn="tl">
                    <a:srgbClr val="000000">
                      <a:alpha val="43137"/>
                    </a:srgbClr>
                  </a:outerShdw>
                </a:effectLst>
                <a:latin typeface="Times New Roman" pitchFamily="18" charset="0"/>
                <a:ea typeface="標楷體" pitchFamily="65" charset="-120"/>
              </a:rPr>
              <a:t>貿三乙親師座談會</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p:txBody>
          <a:bodyPr/>
          <a:lstStyle/>
          <a:p>
            <a:r>
              <a:rPr lang="zh-TW" altLang="en-US" sz="4800" dirty="0" smtClean="0"/>
              <a:t>班級經營</a:t>
            </a:r>
            <a:endParaRPr lang="en-US" altLang="zh-TW" sz="4800" dirty="0" smtClean="0"/>
          </a:p>
        </p:txBody>
      </p:sp>
      <p:sp>
        <p:nvSpPr>
          <p:cNvPr id="13315" name="內容版面配置區 2"/>
          <p:cNvSpPr>
            <a:spLocks noGrp="1"/>
          </p:cNvSpPr>
          <p:nvPr>
            <p:ph idx="1"/>
          </p:nvPr>
        </p:nvSpPr>
        <p:spPr>
          <a:xfrm>
            <a:off x="457200" y="1600201"/>
            <a:ext cx="8229600" cy="2836911"/>
          </a:xfrm>
        </p:spPr>
        <p:txBody>
          <a:bodyPr/>
          <a:lstStyle/>
          <a:p>
            <a:r>
              <a:rPr lang="zh-TW" altLang="en-US" sz="3600" dirty="0" smtClean="0"/>
              <a:t>班級經營理念</a:t>
            </a:r>
            <a:endParaRPr lang="en-US" altLang="zh-TW" sz="3600" dirty="0" smtClean="0"/>
          </a:p>
          <a:p>
            <a:r>
              <a:rPr lang="zh-TW" altLang="en-US" sz="3600" dirty="0" smtClean="0"/>
              <a:t>請家長配合事項</a:t>
            </a:r>
            <a:endParaRPr lang="en-US" altLang="zh-TW" sz="3600" dirty="0" smtClean="0"/>
          </a:p>
          <a:p>
            <a:r>
              <a:rPr lang="zh-TW" altLang="en-US" sz="3600" dirty="0" smtClean="0"/>
              <a:t>本學期重要行事</a:t>
            </a:r>
          </a:p>
          <a:p>
            <a:r>
              <a:rPr lang="zh-TW" altLang="en-US" sz="3600" dirty="0" smtClean="0"/>
              <a:t>技能檢定資訊</a:t>
            </a:r>
          </a:p>
          <a:p>
            <a:pPr marL="0" indent="0">
              <a:buNone/>
            </a:pPr>
            <a:endParaRPr lang="zh-TW" altLang="en-US" dirty="0" smtClean="0"/>
          </a:p>
          <a:p>
            <a:endParaRPr lang="en-US" altLang="zh-TW" dirty="0" smtClean="0"/>
          </a:p>
        </p:txBody>
      </p:sp>
      <p:sp>
        <p:nvSpPr>
          <p:cNvPr id="13316" name="內容版面配置區 2"/>
          <p:cNvSpPr txBox="1">
            <a:spLocks/>
          </p:cNvSpPr>
          <p:nvPr/>
        </p:nvSpPr>
        <p:spPr bwMode="auto">
          <a:xfrm>
            <a:off x="4788024" y="2133600"/>
            <a:ext cx="388791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endParaRPr kumimoji="0" lang="zh-TW" altLang="en-US" sz="3600" b="1" dirty="0"/>
          </a:p>
        </p:txBody>
      </p:sp>
      <p:sp>
        <p:nvSpPr>
          <p:cNvPr id="12" name="投影片編號版面配置區 11"/>
          <p:cNvSpPr>
            <a:spLocks noGrp="1"/>
          </p:cNvSpPr>
          <p:nvPr>
            <p:ph type="sldNum" sz="quarter" idx="12"/>
          </p:nvPr>
        </p:nvSpPr>
        <p:spPr/>
        <p:txBody>
          <a:bodyPr/>
          <a:lstStyle/>
          <a:p>
            <a:pPr>
              <a:defRPr/>
            </a:pPr>
            <a:fld id="{38FE9D85-A0DE-4652-BD38-E0BF4C03DCE9}" type="slidenum">
              <a:rPr lang="en-US" altLang="zh-TW" smtClean="0"/>
              <a:pPr>
                <a:defRPr/>
              </a:pPr>
              <a:t>9</a:t>
            </a:fld>
            <a:endParaRPr lang="en-US" altLang="zh-TW"/>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p:txBody>
          <a:bodyPr/>
          <a:lstStyle/>
          <a:p>
            <a:r>
              <a:rPr lang="zh-TW" altLang="en-US" sz="4800" dirty="0" smtClean="0"/>
              <a:t>班級經營理念</a:t>
            </a:r>
          </a:p>
        </p:txBody>
      </p:sp>
      <p:sp>
        <p:nvSpPr>
          <p:cNvPr id="14339" name="內容版面配置區 2"/>
          <p:cNvSpPr>
            <a:spLocks noGrp="1"/>
          </p:cNvSpPr>
          <p:nvPr>
            <p:ph idx="1"/>
          </p:nvPr>
        </p:nvSpPr>
        <p:spPr/>
        <p:txBody>
          <a:bodyPr/>
          <a:lstStyle/>
          <a:p>
            <a:pPr marL="514350" indent="-514350">
              <a:buFont typeface="+mj-lt"/>
              <a:buAutoNum type="arabicPeriod"/>
            </a:pPr>
            <a:r>
              <a:rPr lang="zh-TW" altLang="en-US" dirty="0" smtClean="0"/>
              <a:t>教師「以身作則」並建立良好的師生關係，塑造和諧愉快的班級氣氛，以協助學生班級常規之養成。</a:t>
            </a:r>
          </a:p>
          <a:p>
            <a:pPr marL="514350" indent="-514350">
              <a:buFont typeface="+mj-lt"/>
              <a:buAutoNum type="arabicPeriod"/>
            </a:pPr>
            <a:r>
              <a:rPr lang="zh-TW" altLang="en-US" dirty="0" smtClean="0"/>
              <a:t>使學生感受到教師的愛與關懷，並能從教師處得到成功的經驗與被尊重的滿足，進而改變其行為與氣質。</a:t>
            </a:r>
            <a:endParaRPr lang="en-US" altLang="zh-TW" dirty="0" smtClean="0"/>
          </a:p>
          <a:p>
            <a:pPr marL="514350" indent="-514350">
              <a:buFont typeface="+mj-lt"/>
              <a:buAutoNum type="arabicPeriod"/>
            </a:pPr>
            <a:r>
              <a:rPr lang="zh-TW" altLang="en-US" dirty="0" smtClean="0"/>
              <a:t>鼓勵</a:t>
            </a:r>
            <a:r>
              <a:rPr lang="zh-TW" altLang="en-US" dirty="0"/>
              <a:t>學生自我學習與管理，學會為自己的行為負責，積極的自我競爭，超越自我。</a:t>
            </a:r>
          </a:p>
          <a:p>
            <a:pPr marL="514350" indent="-514350">
              <a:buFont typeface="+mj-lt"/>
              <a:buAutoNum type="arabicPeriod"/>
            </a:pPr>
            <a:endParaRPr lang="en-US" altLang="zh-TW" dirty="0" smtClean="0"/>
          </a:p>
          <a:p>
            <a:pPr marL="514350" indent="-514350">
              <a:buFont typeface="+mj-lt"/>
              <a:buAutoNum type="arabicPeriod"/>
            </a:pPr>
            <a:endParaRPr lang="zh-TW" altLang="en-US" dirty="0" smtClean="0"/>
          </a:p>
        </p:txBody>
      </p:sp>
      <p:sp>
        <p:nvSpPr>
          <p:cNvPr id="4" name="投影片編號版面配置區 3"/>
          <p:cNvSpPr>
            <a:spLocks noGrp="1"/>
          </p:cNvSpPr>
          <p:nvPr>
            <p:ph type="sldNum" sz="quarter" idx="12"/>
          </p:nvPr>
        </p:nvSpPr>
        <p:spPr/>
        <p:txBody>
          <a:bodyPr/>
          <a:lstStyle/>
          <a:p>
            <a:pPr>
              <a:defRPr/>
            </a:pPr>
            <a:fld id="{38FE9D85-A0DE-4652-BD38-E0BF4C03DCE9}" type="slidenum">
              <a:rPr lang="en-US" altLang="zh-TW" smtClean="0"/>
              <a:pPr>
                <a:defRPr/>
              </a:pPr>
              <a:t>10</a:t>
            </a:fld>
            <a:endParaRPr lang="en-US" altLang="zh-TW"/>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p:txBody>
          <a:bodyPr/>
          <a:lstStyle/>
          <a:p>
            <a:r>
              <a:rPr lang="zh-TW" altLang="en-US" sz="4800" dirty="0" smtClean="0"/>
              <a:t>班級經營理念</a:t>
            </a:r>
            <a:r>
              <a:rPr lang="en-US" altLang="zh-TW" sz="4800" dirty="0" smtClean="0"/>
              <a:t>(</a:t>
            </a:r>
            <a:r>
              <a:rPr lang="zh-TW" altLang="en-US" sz="4800" dirty="0" smtClean="0"/>
              <a:t>續</a:t>
            </a:r>
            <a:r>
              <a:rPr lang="en-US" altLang="zh-TW" sz="4800" dirty="0" smtClean="0"/>
              <a:t>)</a:t>
            </a:r>
            <a:endParaRPr lang="zh-TW" altLang="en-US" sz="4800" dirty="0" smtClean="0"/>
          </a:p>
        </p:txBody>
      </p:sp>
      <p:sp>
        <p:nvSpPr>
          <p:cNvPr id="15363" name="內容版面配置區 2"/>
          <p:cNvSpPr>
            <a:spLocks noGrp="1"/>
          </p:cNvSpPr>
          <p:nvPr>
            <p:ph idx="1"/>
          </p:nvPr>
        </p:nvSpPr>
        <p:spPr/>
        <p:txBody>
          <a:bodyPr/>
          <a:lstStyle/>
          <a:p>
            <a:pPr marL="514350" indent="-514350">
              <a:buFont typeface="+mj-lt"/>
              <a:buAutoNum type="arabicPeriod" startAt="4"/>
            </a:pPr>
            <a:r>
              <a:rPr lang="zh-TW" altLang="en-US" dirty="0" smtClean="0"/>
              <a:t>培養孩子擁有好禮儀、責任心、耐力及挫折容忍力，以使其能迎向各種挑戰。</a:t>
            </a:r>
            <a:endParaRPr lang="en-US" altLang="zh-TW" dirty="0" smtClean="0"/>
          </a:p>
          <a:p>
            <a:pPr marL="514350" indent="-514350">
              <a:buFont typeface="+mj-lt"/>
              <a:buAutoNum type="arabicPeriod" startAt="4"/>
            </a:pPr>
            <a:r>
              <a:rPr lang="zh-TW" altLang="en-US" dirty="0" smtClean="0"/>
              <a:t>營造溫馨和睦、</a:t>
            </a:r>
            <a:r>
              <a:rPr lang="zh-TW" altLang="en-US" dirty="0"/>
              <a:t>互相合作</a:t>
            </a:r>
            <a:r>
              <a:rPr lang="zh-TW" altLang="en-US" dirty="0" smtClean="0"/>
              <a:t>的學習環境，使</a:t>
            </a:r>
            <a:r>
              <a:rPr lang="zh-TW" altLang="en-US" dirty="0"/>
              <a:t>學生願意主動積極遵守團體紀律，以利教學活動之進行。</a:t>
            </a:r>
          </a:p>
          <a:p>
            <a:pPr marL="514350" indent="-514350">
              <a:buFont typeface="+mj-lt"/>
              <a:buAutoNum type="arabicPeriod" startAt="4"/>
            </a:pPr>
            <a:r>
              <a:rPr lang="zh-TW" altLang="en-US" dirty="0" smtClean="0"/>
              <a:t>學習與</a:t>
            </a:r>
            <a:r>
              <a:rPr lang="zh-TW" altLang="en-US" dirty="0"/>
              <a:t>生活指導並重，教導學生尊重生命的價值，培養學生尊重自己、尊重別人、愛家人、愛學校的情操。</a:t>
            </a:r>
          </a:p>
          <a:p>
            <a:pPr marL="514350" indent="-514350">
              <a:buFont typeface="+mj-lt"/>
              <a:buAutoNum type="arabicPeriod" startAt="4"/>
            </a:pPr>
            <a:endParaRPr lang="en-US" altLang="zh-TW" dirty="0" smtClean="0"/>
          </a:p>
        </p:txBody>
      </p:sp>
      <p:sp>
        <p:nvSpPr>
          <p:cNvPr id="4" name="投影片編號版面配置區 3"/>
          <p:cNvSpPr>
            <a:spLocks noGrp="1"/>
          </p:cNvSpPr>
          <p:nvPr>
            <p:ph type="sldNum" sz="quarter" idx="12"/>
          </p:nvPr>
        </p:nvSpPr>
        <p:spPr/>
        <p:txBody>
          <a:bodyPr/>
          <a:lstStyle/>
          <a:p>
            <a:pPr>
              <a:defRPr/>
            </a:pPr>
            <a:fld id="{38FE9D85-A0DE-4652-BD38-E0BF4C03DCE9}" type="slidenum">
              <a:rPr lang="en-US" altLang="zh-TW" smtClean="0"/>
              <a:pPr>
                <a:defRPr/>
              </a:pPr>
              <a:t>11</a:t>
            </a:fld>
            <a:endParaRPr lang="en-US" altLang="zh-TW"/>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p:cNvSpPr>
            <a:spLocks noGrp="1"/>
          </p:cNvSpPr>
          <p:nvPr>
            <p:ph type="title"/>
          </p:nvPr>
        </p:nvSpPr>
        <p:spPr/>
        <p:txBody>
          <a:bodyPr/>
          <a:lstStyle/>
          <a:p>
            <a:r>
              <a:rPr lang="zh-TW" altLang="en-US" sz="4800" dirty="0" smtClean="0"/>
              <a:t>請家長配合事項</a:t>
            </a:r>
          </a:p>
        </p:txBody>
      </p:sp>
      <p:sp>
        <p:nvSpPr>
          <p:cNvPr id="18435" name="內容版面配置區 1"/>
          <p:cNvSpPr>
            <a:spLocks noGrp="1"/>
          </p:cNvSpPr>
          <p:nvPr>
            <p:ph idx="1"/>
          </p:nvPr>
        </p:nvSpPr>
        <p:spPr/>
        <p:txBody>
          <a:bodyPr/>
          <a:lstStyle/>
          <a:p>
            <a:pPr marL="514350" indent="-514350">
              <a:buFont typeface="+mj-lt"/>
              <a:buAutoNum type="arabicPeriod"/>
            </a:pPr>
            <a:r>
              <a:rPr lang="zh-TW" altLang="en-US" dirty="0" smtClean="0"/>
              <a:t>生活上要求作息正常</a:t>
            </a:r>
            <a:r>
              <a:rPr lang="en-US" altLang="zh-TW" dirty="0" smtClean="0"/>
              <a:t>(</a:t>
            </a:r>
            <a:r>
              <a:rPr lang="zh-TW" altLang="en-US" dirty="0" smtClean="0">
                <a:solidFill>
                  <a:srgbClr val="CC3300"/>
                </a:solidFill>
              </a:rPr>
              <a:t>早上</a:t>
            </a:r>
            <a:r>
              <a:rPr lang="en-US" altLang="zh-TW" dirty="0" smtClean="0">
                <a:solidFill>
                  <a:srgbClr val="CC3300"/>
                </a:solidFill>
              </a:rPr>
              <a:t>7</a:t>
            </a:r>
            <a:r>
              <a:rPr lang="zh-TW" altLang="en-US" dirty="0" smtClean="0">
                <a:solidFill>
                  <a:srgbClr val="CC3300"/>
                </a:solidFill>
              </a:rPr>
              <a:t>：</a:t>
            </a:r>
            <a:r>
              <a:rPr lang="en-US" altLang="zh-TW" dirty="0" smtClean="0">
                <a:solidFill>
                  <a:srgbClr val="CC3300"/>
                </a:solidFill>
              </a:rPr>
              <a:t>15</a:t>
            </a:r>
            <a:r>
              <a:rPr lang="zh-TW" altLang="en-US" dirty="0" smtClean="0">
                <a:solidFill>
                  <a:srgbClr val="CC3300"/>
                </a:solidFill>
              </a:rPr>
              <a:t>到校，下午</a:t>
            </a:r>
            <a:r>
              <a:rPr lang="en-US" altLang="zh-TW" dirty="0" smtClean="0">
                <a:solidFill>
                  <a:srgbClr val="CC3300"/>
                </a:solidFill>
              </a:rPr>
              <a:t>4</a:t>
            </a:r>
            <a:r>
              <a:rPr lang="zh-TW" altLang="en-US" dirty="0" smtClean="0">
                <a:solidFill>
                  <a:srgbClr val="CC3300"/>
                </a:solidFill>
              </a:rPr>
              <a:t>：</a:t>
            </a:r>
            <a:r>
              <a:rPr lang="en-US" altLang="zh-TW" dirty="0" smtClean="0">
                <a:solidFill>
                  <a:srgbClr val="CC3300"/>
                </a:solidFill>
              </a:rPr>
              <a:t>40</a:t>
            </a:r>
            <a:r>
              <a:rPr lang="zh-TW" altLang="en-US" dirty="0" smtClean="0">
                <a:solidFill>
                  <a:srgbClr val="CC3300"/>
                </a:solidFill>
              </a:rPr>
              <a:t>放學</a:t>
            </a:r>
            <a:r>
              <a:rPr lang="en-US" altLang="zh-TW" dirty="0" smtClean="0"/>
              <a:t>)</a:t>
            </a:r>
            <a:r>
              <a:rPr lang="zh-TW" altLang="en-US" dirty="0" smtClean="0"/>
              <a:t>。</a:t>
            </a:r>
            <a:endParaRPr lang="en-US" altLang="zh-TW" dirty="0" smtClean="0"/>
          </a:p>
          <a:p>
            <a:pPr marL="514350" indent="-514350">
              <a:buFont typeface="+mj-lt"/>
              <a:buAutoNum type="arabicPeriod"/>
            </a:pPr>
            <a:r>
              <a:rPr lang="zh-TW" altLang="en-US" dirty="0" smtClean="0"/>
              <a:t>每天溫習功課，認真完成作業</a:t>
            </a:r>
            <a:r>
              <a:rPr lang="en-US" altLang="zh-TW" dirty="0" smtClean="0"/>
              <a:t>(</a:t>
            </a:r>
            <a:r>
              <a:rPr lang="zh-TW" altLang="en-US" dirty="0" smtClean="0"/>
              <a:t>包括</a:t>
            </a:r>
            <a:r>
              <a:rPr lang="en-US" altLang="zh-TW" dirty="0" smtClean="0"/>
              <a:t>HOPE)</a:t>
            </a:r>
            <a:r>
              <a:rPr lang="zh-TW" altLang="en-US" dirty="0" smtClean="0"/>
              <a:t>並準時繳交。</a:t>
            </a:r>
            <a:endParaRPr lang="en-US" altLang="zh-TW" dirty="0" smtClean="0"/>
          </a:p>
          <a:p>
            <a:pPr marL="514350" indent="-514350">
              <a:buFont typeface="+mj-lt"/>
              <a:buAutoNum type="arabicPeriod"/>
            </a:pPr>
            <a:r>
              <a:rPr lang="zh-TW" altLang="en-US" dirty="0" smtClean="0"/>
              <a:t>在家</a:t>
            </a:r>
            <a:r>
              <a:rPr lang="zh-TW" altLang="en-US" dirty="0" smtClean="0">
                <a:solidFill>
                  <a:srgbClr val="CC3300"/>
                </a:solidFill>
              </a:rPr>
              <a:t>上網時間不宜超過</a:t>
            </a:r>
            <a:r>
              <a:rPr lang="en-US" altLang="zh-TW" dirty="0" smtClean="0">
                <a:solidFill>
                  <a:srgbClr val="CC3300"/>
                </a:solidFill>
              </a:rPr>
              <a:t>30</a:t>
            </a:r>
            <a:r>
              <a:rPr lang="zh-TW" altLang="en-US" dirty="0" smtClean="0">
                <a:solidFill>
                  <a:srgbClr val="CC3300"/>
                </a:solidFill>
              </a:rPr>
              <a:t>分</a:t>
            </a:r>
            <a:r>
              <a:rPr lang="zh-TW" altLang="en-US" dirty="0" smtClean="0"/>
              <a:t>。</a:t>
            </a:r>
            <a:endParaRPr lang="en-US" altLang="zh-TW" dirty="0" smtClean="0"/>
          </a:p>
          <a:p>
            <a:pPr marL="514350" indent="-514350">
              <a:buFont typeface="+mj-lt"/>
              <a:buAutoNum type="arabicPeriod"/>
            </a:pPr>
            <a:r>
              <a:rPr lang="zh-TW" altLang="en-US" dirty="0" smtClean="0"/>
              <a:t>不宜帶違禁品到校</a:t>
            </a:r>
            <a:r>
              <a:rPr lang="en-US" altLang="zh-TW" dirty="0" smtClean="0"/>
              <a:t>(</a:t>
            </a:r>
            <a:r>
              <a:rPr lang="zh-TW" altLang="en-US" dirty="0" smtClean="0"/>
              <a:t>如香菸、髮蠟、麻將、撲克牌等</a:t>
            </a:r>
            <a:r>
              <a:rPr lang="en-US" altLang="zh-TW" dirty="0" smtClean="0"/>
              <a:t>)</a:t>
            </a:r>
            <a:r>
              <a:rPr lang="zh-TW" altLang="en-US" dirty="0" smtClean="0"/>
              <a:t>。</a:t>
            </a:r>
          </a:p>
          <a:p>
            <a:pPr marL="514350" indent="-514350">
              <a:buFont typeface="+mj-lt"/>
              <a:buAutoNum type="arabicPeriod"/>
            </a:pPr>
            <a:r>
              <a:rPr lang="zh-TW" altLang="en-US" dirty="0" smtClean="0"/>
              <a:t>若需</a:t>
            </a:r>
            <a:r>
              <a:rPr lang="zh-TW" altLang="en-US" dirty="0" smtClean="0">
                <a:solidFill>
                  <a:srgbClr val="CC3300"/>
                </a:solidFill>
              </a:rPr>
              <a:t>請假</a:t>
            </a:r>
            <a:r>
              <a:rPr lang="zh-TW" altLang="en-US" dirty="0">
                <a:solidFill>
                  <a:srgbClr val="CC3300"/>
                </a:solidFill>
              </a:rPr>
              <a:t>，請</a:t>
            </a:r>
            <a:r>
              <a:rPr lang="zh-TW" altLang="en-US" dirty="0" smtClean="0">
                <a:solidFill>
                  <a:srgbClr val="CC3300"/>
                </a:solidFill>
              </a:rPr>
              <a:t>家長務必親自</a:t>
            </a:r>
            <a:r>
              <a:rPr lang="zh-TW" altLang="en-US" dirty="0">
                <a:solidFill>
                  <a:srgbClr val="CC3300"/>
                </a:solidFill>
              </a:rPr>
              <a:t>與導師聯繫</a:t>
            </a:r>
            <a:r>
              <a:rPr lang="zh-TW" altLang="en-US" dirty="0" smtClean="0"/>
              <a:t>。</a:t>
            </a:r>
            <a:endParaRPr lang="en-US" altLang="zh-TW" dirty="0" smtClean="0"/>
          </a:p>
        </p:txBody>
      </p:sp>
      <p:sp>
        <p:nvSpPr>
          <p:cNvPr id="4" name="投影片編號版面配置區 3"/>
          <p:cNvSpPr>
            <a:spLocks noGrp="1"/>
          </p:cNvSpPr>
          <p:nvPr>
            <p:ph type="sldNum" sz="quarter" idx="12"/>
          </p:nvPr>
        </p:nvSpPr>
        <p:spPr/>
        <p:txBody>
          <a:bodyPr/>
          <a:lstStyle/>
          <a:p>
            <a:pPr>
              <a:defRPr/>
            </a:pPr>
            <a:fld id="{38FE9D85-A0DE-4652-BD38-E0BF4C03DCE9}" type="slidenum">
              <a:rPr lang="en-US" altLang="zh-TW" smtClean="0"/>
              <a:pPr>
                <a:defRPr/>
              </a:pPr>
              <a:t>12</a:t>
            </a:fld>
            <a:endParaRPr lang="en-US" altLang="zh-TW"/>
          </a:p>
        </p:txBody>
      </p:sp>
    </p:spTree>
    <p:extLst>
      <p:ext uri="{BB962C8B-B14F-4D97-AF65-F5344CB8AC3E}">
        <p14:creationId xmlns:p14="http://schemas.microsoft.com/office/powerpoint/2010/main" val="4150516859"/>
      </p:ext>
    </p:extLst>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p:txBody>
          <a:bodyPr/>
          <a:lstStyle/>
          <a:p>
            <a:r>
              <a:rPr lang="zh-TW" altLang="en-US" sz="4800" dirty="0" smtClean="0"/>
              <a:t>請家長配合事項</a:t>
            </a:r>
            <a:r>
              <a:rPr lang="en-US" altLang="zh-TW" sz="4800" dirty="0" smtClean="0"/>
              <a:t>(</a:t>
            </a:r>
            <a:r>
              <a:rPr lang="zh-TW" altLang="en-US" sz="4800" dirty="0" smtClean="0"/>
              <a:t>續</a:t>
            </a:r>
            <a:r>
              <a:rPr lang="en-US" altLang="zh-TW" sz="4800" dirty="0" smtClean="0"/>
              <a:t>)</a:t>
            </a:r>
            <a:endParaRPr lang="zh-TW" altLang="en-US" sz="4800" dirty="0" smtClean="0"/>
          </a:p>
        </p:txBody>
      </p:sp>
      <p:sp>
        <p:nvSpPr>
          <p:cNvPr id="19459" name="內容版面配置區 2"/>
          <p:cNvSpPr>
            <a:spLocks noGrp="1"/>
          </p:cNvSpPr>
          <p:nvPr>
            <p:ph idx="1"/>
          </p:nvPr>
        </p:nvSpPr>
        <p:spPr/>
        <p:txBody>
          <a:bodyPr/>
          <a:lstStyle/>
          <a:p>
            <a:pPr marL="514350" indent="-514350">
              <a:buFont typeface="+mj-lt"/>
              <a:buAutoNum type="arabicPeriod" startAt="6"/>
            </a:pPr>
            <a:r>
              <a:rPr lang="zh-TW" altLang="en-US" dirty="0" smtClean="0">
                <a:solidFill>
                  <a:srgbClr val="FF0066"/>
                </a:solidFill>
              </a:rPr>
              <a:t>女生</a:t>
            </a:r>
            <a:r>
              <a:rPr lang="zh-TW" altLang="en-US" dirty="0" smtClean="0"/>
              <a:t>服儀要求整齊乾淨，</a:t>
            </a:r>
            <a:r>
              <a:rPr lang="zh-TW" altLang="en-US" dirty="0" smtClean="0">
                <a:solidFill>
                  <a:srgbClr val="FF0066"/>
                </a:solidFill>
              </a:rPr>
              <a:t>裙長及膝，頭髮不可染燙</a:t>
            </a:r>
            <a:r>
              <a:rPr lang="en-US" altLang="zh-TW" dirty="0" smtClean="0"/>
              <a:t>(</a:t>
            </a:r>
            <a:r>
              <a:rPr lang="zh-TW" altLang="en-US" dirty="0" smtClean="0"/>
              <a:t>短髮者，不可影響性別之判斷</a:t>
            </a:r>
            <a:r>
              <a:rPr lang="en-US" altLang="zh-TW" dirty="0" smtClean="0"/>
              <a:t>)</a:t>
            </a:r>
            <a:r>
              <a:rPr lang="zh-TW" altLang="en-US" dirty="0" smtClean="0"/>
              <a:t>，</a:t>
            </a:r>
            <a:r>
              <a:rPr lang="zh-TW" altLang="en-US" dirty="0" smtClean="0">
                <a:solidFill>
                  <a:srgbClr val="FF0066"/>
                </a:solidFill>
              </a:rPr>
              <a:t>不宜化妝、戴飾品</a:t>
            </a:r>
            <a:r>
              <a:rPr lang="en-US" altLang="zh-TW" dirty="0" smtClean="0"/>
              <a:t>(</a:t>
            </a:r>
            <a:r>
              <a:rPr lang="zh-TW" altLang="en-US" dirty="0" smtClean="0"/>
              <a:t>如項鍊、耳環、手鍊等</a:t>
            </a:r>
            <a:r>
              <a:rPr lang="en-US" altLang="zh-TW" dirty="0" smtClean="0"/>
              <a:t>)</a:t>
            </a:r>
            <a:r>
              <a:rPr lang="zh-TW" altLang="en-US" dirty="0" smtClean="0"/>
              <a:t>、</a:t>
            </a:r>
            <a:r>
              <a:rPr lang="zh-TW" altLang="en-US" dirty="0" smtClean="0">
                <a:solidFill>
                  <a:srgbClr val="FF0066"/>
                </a:solidFill>
              </a:rPr>
              <a:t>擦指甲油</a:t>
            </a:r>
            <a:r>
              <a:rPr lang="zh-TW" altLang="en-US" dirty="0" smtClean="0"/>
              <a:t>，不可刺青。</a:t>
            </a:r>
          </a:p>
          <a:p>
            <a:pPr marL="514350" indent="-514350">
              <a:buFont typeface="+mj-lt"/>
              <a:buAutoNum type="arabicPeriod" startAt="6"/>
            </a:pPr>
            <a:r>
              <a:rPr lang="zh-TW" altLang="en-US" dirty="0" smtClean="0">
                <a:solidFill>
                  <a:srgbClr val="3333FF"/>
                </a:solidFill>
              </a:rPr>
              <a:t>男生</a:t>
            </a:r>
            <a:r>
              <a:rPr lang="zh-TW" altLang="en-US" dirty="0" smtClean="0"/>
              <a:t>服儀要求整齊利落，</a:t>
            </a:r>
            <a:r>
              <a:rPr lang="zh-TW" altLang="en-US" dirty="0" smtClean="0">
                <a:solidFill>
                  <a:srgbClr val="3333FF"/>
                </a:solidFill>
              </a:rPr>
              <a:t>指甲乾淨，頭髮不可染燙或怪異，不可戴飾品</a:t>
            </a:r>
            <a:r>
              <a:rPr lang="en-US" altLang="zh-TW" dirty="0" smtClean="0"/>
              <a:t>(</a:t>
            </a:r>
            <a:r>
              <a:rPr lang="zh-TW" altLang="en-US" dirty="0" smtClean="0"/>
              <a:t>如項鍊、耳環、手鍊</a:t>
            </a:r>
            <a:r>
              <a:rPr lang="en-US" altLang="zh-TW" dirty="0" smtClean="0"/>
              <a:t>)</a:t>
            </a:r>
            <a:r>
              <a:rPr lang="zh-TW" altLang="en-US" dirty="0" smtClean="0"/>
              <a:t> ，不可刺青。</a:t>
            </a:r>
            <a:endParaRPr lang="en-US" altLang="zh-TW" dirty="0" smtClean="0"/>
          </a:p>
        </p:txBody>
      </p:sp>
      <p:sp>
        <p:nvSpPr>
          <p:cNvPr id="4" name="投影片編號版面配置區 3"/>
          <p:cNvSpPr>
            <a:spLocks noGrp="1"/>
          </p:cNvSpPr>
          <p:nvPr>
            <p:ph type="sldNum" sz="quarter" idx="12"/>
          </p:nvPr>
        </p:nvSpPr>
        <p:spPr/>
        <p:txBody>
          <a:bodyPr/>
          <a:lstStyle/>
          <a:p>
            <a:pPr>
              <a:defRPr/>
            </a:pPr>
            <a:fld id="{38FE9D85-A0DE-4652-BD38-E0BF4C03DCE9}" type="slidenum">
              <a:rPr lang="en-US" altLang="zh-TW" smtClean="0"/>
              <a:pPr>
                <a:defRPr/>
              </a:pPr>
              <a:t>13</a:t>
            </a:fld>
            <a:endParaRPr lang="en-US" altLang="zh-TW"/>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p:txBody>
          <a:bodyPr/>
          <a:lstStyle/>
          <a:p>
            <a:r>
              <a:rPr lang="zh-TW" altLang="en-US" sz="4800" dirty="0" smtClean="0"/>
              <a:t>請家長配合事項</a:t>
            </a:r>
            <a:r>
              <a:rPr lang="en-US" altLang="zh-TW" sz="4800" dirty="0" smtClean="0"/>
              <a:t>(</a:t>
            </a:r>
            <a:r>
              <a:rPr lang="zh-TW" altLang="en-US" sz="4800" dirty="0" smtClean="0"/>
              <a:t>續</a:t>
            </a:r>
            <a:r>
              <a:rPr lang="en-US" altLang="zh-TW" sz="4800" dirty="0" smtClean="0"/>
              <a:t>)</a:t>
            </a:r>
            <a:endParaRPr lang="zh-TW" altLang="en-US" sz="4800" dirty="0" smtClean="0"/>
          </a:p>
        </p:txBody>
      </p:sp>
      <p:sp>
        <p:nvSpPr>
          <p:cNvPr id="19459" name="內容版面配置區 2"/>
          <p:cNvSpPr>
            <a:spLocks noGrp="1"/>
          </p:cNvSpPr>
          <p:nvPr>
            <p:ph idx="1"/>
          </p:nvPr>
        </p:nvSpPr>
        <p:spPr>
          <a:xfrm>
            <a:off x="457200" y="1600201"/>
            <a:ext cx="8229600" cy="3989040"/>
          </a:xfrm>
        </p:spPr>
        <p:txBody>
          <a:bodyPr/>
          <a:lstStyle/>
          <a:p>
            <a:pPr marL="514350" indent="-514350">
              <a:buFont typeface="+mj-lt"/>
              <a:buAutoNum type="arabicPeriod" startAt="8"/>
            </a:pPr>
            <a:r>
              <a:rPr lang="zh-TW" altLang="en-US" dirty="0"/>
              <a:t>不得</a:t>
            </a:r>
            <a:r>
              <a:rPr lang="zh-TW" altLang="en-US" dirty="0" smtClean="0"/>
              <a:t>將</a:t>
            </a:r>
            <a:r>
              <a:rPr lang="zh-TW" altLang="en-US" dirty="0" smtClean="0">
                <a:solidFill>
                  <a:srgbClr val="008000"/>
                </a:solidFill>
              </a:rPr>
              <a:t>課本及個人物品（含垃圾）</a:t>
            </a:r>
            <a:r>
              <a:rPr lang="zh-TW" altLang="en-US" dirty="0" smtClean="0"/>
              <a:t>放置</a:t>
            </a:r>
            <a:r>
              <a:rPr lang="zh-TW" altLang="en-US" dirty="0"/>
              <a:t>於</a:t>
            </a:r>
            <a:r>
              <a:rPr lang="zh-TW" altLang="en-US" dirty="0" smtClean="0"/>
              <a:t>教室。</a:t>
            </a:r>
            <a:endParaRPr lang="zh-TW" altLang="en-US" dirty="0"/>
          </a:p>
          <a:p>
            <a:pPr marL="514350" indent="-514350">
              <a:buFont typeface="+mj-lt"/>
              <a:buAutoNum type="arabicPeriod" startAt="8"/>
            </a:pPr>
            <a:r>
              <a:rPr lang="zh-TW" altLang="en-US" dirty="0" smtClean="0"/>
              <a:t>在學校上、下課期間均</a:t>
            </a:r>
            <a:r>
              <a:rPr lang="zh-TW" altLang="en-US" dirty="0" smtClean="0">
                <a:solidFill>
                  <a:srgbClr val="C00000"/>
                </a:solidFill>
              </a:rPr>
              <a:t>禁止</a:t>
            </a:r>
            <a:r>
              <a:rPr lang="zh-TW" altLang="en-US" dirty="0">
                <a:solidFill>
                  <a:srgbClr val="C00000"/>
                </a:solidFill>
              </a:rPr>
              <a:t>使用</a:t>
            </a:r>
            <a:r>
              <a:rPr lang="zh-TW" altLang="en-US" dirty="0" smtClean="0">
                <a:solidFill>
                  <a:srgbClr val="C00000"/>
                </a:solidFill>
              </a:rPr>
              <a:t>手機，且本</a:t>
            </a:r>
            <a:r>
              <a:rPr lang="zh-TW" altLang="en-US" dirty="0">
                <a:solidFill>
                  <a:srgbClr val="C00000"/>
                </a:solidFill>
              </a:rPr>
              <a:t>班有在校保管規定</a:t>
            </a:r>
            <a:r>
              <a:rPr lang="zh-TW" altLang="en-US" dirty="0"/>
              <a:t>，若</a:t>
            </a:r>
            <a:r>
              <a:rPr lang="zh-TW" altLang="en-US" dirty="0">
                <a:solidFill>
                  <a:srgbClr val="C00000"/>
                </a:solidFill>
              </a:rPr>
              <a:t>未遵守</a:t>
            </a:r>
            <a:r>
              <a:rPr lang="zh-TW" altLang="en-US" dirty="0" smtClean="0"/>
              <a:t>手機保管與使用</a:t>
            </a:r>
            <a:r>
              <a:rPr lang="zh-TW" altLang="en-US" dirty="0" smtClean="0">
                <a:solidFill>
                  <a:srgbClr val="C00000"/>
                </a:solidFill>
              </a:rPr>
              <a:t>規範</a:t>
            </a:r>
            <a:r>
              <a:rPr lang="zh-TW" altLang="en-US" dirty="0" smtClean="0"/>
              <a:t>，則</a:t>
            </a:r>
            <a:r>
              <a:rPr lang="zh-TW" altLang="en-US" dirty="0" smtClean="0">
                <a:solidFill>
                  <a:srgbClr val="C00000"/>
                </a:solidFill>
              </a:rPr>
              <a:t>依校規處份</a:t>
            </a:r>
            <a:r>
              <a:rPr lang="zh-TW" altLang="en-US" dirty="0" smtClean="0"/>
              <a:t>。</a:t>
            </a:r>
            <a:endParaRPr lang="en-US" altLang="zh-TW" dirty="0" smtClean="0"/>
          </a:p>
          <a:p>
            <a:pPr marL="514350" indent="-514350">
              <a:buFont typeface="+mj-lt"/>
              <a:buAutoNum type="arabicPeriod" startAt="8"/>
            </a:pPr>
            <a:r>
              <a:rPr lang="zh-TW" altLang="en-US" dirty="0"/>
              <a:t>嚴禁</a:t>
            </a:r>
            <a:r>
              <a:rPr lang="zh-TW" altLang="en-US" dirty="0">
                <a:solidFill>
                  <a:srgbClr val="0344B9"/>
                </a:solidFill>
              </a:rPr>
              <a:t>抽菸、騎</a:t>
            </a:r>
            <a:r>
              <a:rPr lang="zh-TW" altLang="en-US" dirty="0" smtClean="0">
                <a:solidFill>
                  <a:srgbClr val="0344B9"/>
                </a:solidFill>
              </a:rPr>
              <a:t>機車（不論有無駕照）、</a:t>
            </a:r>
            <a:r>
              <a:rPr lang="zh-TW" altLang="en-US" dirty="0">
                <a:solidFill>
                  <a:srgbClr val="0344B9"/>
                </a:solidFill>
              </a:rPr>
              <a:t>作弊</a:t>
            </a:r>
            <a:r>
              <a:rPr lang="zh-TW" altLang="en-US" dirty="0"/>
              <a:t>等行為，違規者記大過</a:t>
            </a:r>
            <a:r>
              <a:rPr lang="zh-TW" altLang="en-US" dirty="0" smtClean="0"/>
              <a:t>處分。</a:t>
            </a:r>
            <a:endParaRPr lang="zh-TW" altLang="en-US" dirty="0"/>
          </a:p>
        </p:txBody>
      </p:sp>
      <p:sp>
        <p:nvSpPr>
          <p:cNvPr id="4" name="投影片編號版面配置區 3"/>
          <p:cNvSpPr>
            <a:spLocks noGrp="1"/>
          </p:cNvSpPr>
          <p:nvPr>
            <p:ph type="sldNum" sz="quarter" idx="12"/>
          </p:nvPr>
        </p:nvSpPr>
        <p:spPr/>
        <p:txBody>
          <a:bodyPr/>
          <a:lstStyle/>
          <a:p>
            <a:pPr>
              <a:defRPr/>
            </a:pPr>
            <a:fld id="{38FE9D85-A0DE-4652-BD38-E0BF4C03DCE9}" type="slidenum">
              <a:rPr lang="en-US" altLang="zh-TW" smtClean="0"/>
              <a:pPr>
                <a:defRPr/>
              </a:pPr>
              <a:t>14</a:t>
            </a:fld>
            <a:endParaRPr lang="en-US" altLang="zh-TW"/>
          </a:p>
        </p:txBody>
      </p:sp>
    </p:spTree>
    <p:extLst>
      <p:ext uri="{BB962C8B-B14F-4D97-AF65-F5344CB8AC3E}">
        <p14:creationId xmlns:p14="http://schemas.microsoft.com/office/powerpoint/2010/main" val="1805896274"/>
      </p:ext>
    </p:extLst>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a:xfrm>
            <a:off x="1619673" y="347663"/>
            <a:ext cx="7416824" cy="709612"/>
          </a:xfrm>
        </p:spPr>
        <p:txBody>
          <a:bodyPr/>
          <a:lstStyle/>
          <a:p>
            <a:pPr algn="ctr"/>
            <a:r>
              <a:rPr lang="zh-TW" altLang="en-US"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本學期重要行事</a:t>
            </a:r>
          </a:p>
        </p:txBody>
      </p:sp>
      <p:sp>
        <p:nvSpPr>
          <p:cNvPr id="9" name="投影片編號版面配置區 8"/>
          <p:cNvSpPr>
            <a:spLocks noGrp="1"/>
          </p:cNvSpPr>
          <p:nvPr>
            <p:ph type="sldNum" sz="quarter" idx="12"/>
          </p:nvPr>
        </p:nvSpPr>
        <p:spPr/>
        <p:txBody>
          <a:bodyPr/>
          <a:lstStyle/>
          <a:p>
            <a:pPr>
              <a:defRPr/>
            </a:pPr>
            <a:fld id="{1418255E-4A2A-4CD9-B8AD-438B8C4B6B97}" type="slidenum">
              <a:rPr lang="en-US" altLang="zh-TW" smtClean="0"/>
              <a:pPr>
                <a:defRPr/>
              </a:pPr>
              <a:t>15</a:t>
            </a:fld>
            <a:endParaRPr lang="en-US" altLang="zh-TW"/>
          </a:p>
        </p:txBody>
      </p:sp>
      <p:graphicFrame>
        <p:nvGraphicFramePr>
          <p:cNvPr id="6" name="內容版面配置區 6"/>
          <p:cNvGraphicFramePr>
            <a:graphicFrameLocks noGrp="1"/>
          </p:cNvGraphicFramePr>
          <p:nvPr>
            <p:ph type="tbl" idx="1"/>
            <p:extLst>
              <p:ext uri="{D42A27DB-BD31-4B8C-83A1-F6EECF244321}">
                <p14:modId xmlns:p14="http://schemas.microsoft.com/office/powerpoint/2010/main" val="3861157141"/>
              </p:ext>
            </p:extLst>
          </p:nvPr>
        </p:nvGraphicFramePr>
        <p:xfrm>
          <a:off x="457200" y="1431711"/>
          <a:ext cx="8291264" cy="4877609"/>
        </p:xfrm>
        <a:graphic>
          <a:graphicData uri="http://schemas.openxmlformats.org/drawingml/2006/table">
            <a:tbl>
              <a:tblPr firstRow="1" bandRow="1">
                <a:tableStyleId>{21E4AEA4-8DFA-4A89-87EB-49C32662AFE0}</a:tableStyleId>
              </a:tblPr>
              <a:tblGrid>
                <a:gridCol w="4145632">
                  <a:extLst>
                    <a:ext uri="{9D8B030D-6E8A-4147-A177-3AD203B41FA5}">
                      <a16:colId xmlns:a16="http://schemas.microsoft.com/office/drawing/2014/main" xmlns="" val="1845409538"/>
                    </a:ext>
                  </a:extLst>
                </a:gridCol>
                <a:gridCol w="4145632">
                  <a:extLst>
                    <a:ext uri="{9D8B030D-6E8A-4147-A177-3AD203B41FA5}">
                      <a16:colId xmlns:a16="http://schemas.microsoft.com/office/drawing/2014/main" xmlns="" val="2550370600"/>
                    </a:ext>
                  </a:extLst>
                </a:gridCol>
              </a:tblGrid>
              <a:tr h="443419">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日期</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22" marR="47522" marT="0" marB="0" anchor="ctr"/>
                </a:tc>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活動名稱</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22" marR="47522" marT="0" marB="0" anchor="ctr"/>
                </a:tc>
                <a:extLst>
                  <a:ext uri="{0D108BD9-81ED-4DB2-BD59-A6C34878D82A}">
                    <a16:rowId xmlns:a16="http://schemas.microsoft.com/office/drawing/2014/main" xmlns="" val="4280778662"/>
                  </a:ext>
                </a:extLst>
              </a:tr>
              <a:tr h="443419">
                <a:tc>
                  <a:txBody>
                    <a:bodyPr/>
                    <a:lstStyle/>
                    <a:p>
                      <a:pPr algn="l">
                        <a:spcAft>
                          <a:spcPts val="0"/>
                        </a:spcAft>
                      </a:pPr>
                      <a:r>
                        <a:rPr lang="en-US" sz="1800" b="1" kern="100" dirty="0" smtClean="0">
                          <a:effectLst/>
                          <a:latin typeface="微軟正黑體" panose="020B0604030504040204" pitchFamily="34" charset="-120"/>
                          <a:ea typeface="微軟正黑體" panose="020B0604030504040204" pitchFamily="34" charset="-120"/>
                        </a:rPr>
                        <a:t>108/10/14</a:t>
                      </a:r>
                      <a:r>
                        <a:rPr lang="en-US" altLang="zh-TW" sz="1800" b="1" kern="100" dirty="0" smtClean="0">
                          <a:effectLst/>
                          <a:latin typeface="微軟正黑體" panose="020B0604030504040204" pitchFamily="34" charset="-120"/>
                          <a:ea typeface="微軟正黑體" panose="020B0604030504040204" pitchFamily="34" charset="-120"/>
                        </a:rPr>
                        <a:t>〜</a:t>
                      </a:r>
                      <a:r>
                        <a:rPr lang="en-US" sz="1800" b="1" kern="100" dirty="0" smtClean="0">
                          <a:effectLst/>
                          <a:latin typeface="微軟正黑體" panose="020B0604030504040204" pitchFamily="34" charset="-120"/>
                          <a:ea typeface="微軟正黑體" panose="020B0604030504040204" pitchFamily="34" charset="-120"/>
                        </a:rPr>
                        <a:t>10/16</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22" marR="47522" marT="0" marB="0" anchor="ctr"/>
                </a:tc>
                <a:tc>
                  <a:txBody>
                    <a:bodyPr/>
                    <a:lstStyle/>
                    <a:p>
                      <a:pPr algn="l">
                        <a:spcAft>
                          <a:spcPts val="0"/>
                        </a:spcAft>
                      </a:pPr>
                      <a:r>
                        <a:rPr lang="zh-TW" sz="1800" b="1" kern="100" dirty="0">
                          <a:effectLst/>
                          <a:latin typeface="微軟正黑體" panose="020B0604030504040204" pitchFamily="34" charset="-120"/>
                          <a:ea typeface="微軟正黑體" panose="020B0604030504040204" pitchFamily="34" charset="-120"/>
                        </a:rPr>
                        <a:t>第一次期中考</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22" marR="47522" marT="0" marB="0" anchor="ctr"/>
                </a:tc>
                <a:extLst>
                  <a:ext uri="{0D108BD9-81ED-4DB2-BD59-A6C34878D82A}">
                    <a16:rowId xmlns:a16="http://schemas.microsoft.com/office/drawing/2014/main" xmlns="" val="2178498851"/>
                  </a:ext>
                </a:extLst>
              </a:tr>
              <a:tr h="443419">
                <a:tc>
                  <a:txBody>
                    <a:bodyPr/>
                    <a:lstStyle/>
                    <a:p>
                      <a:pPr algn="l">
                        <a:spcAft>
                          <a:spcPts val="0"/>
                        </a:spcAft>
                      </a:pPr>
                      <a:r>
                        <a:rPr lang="en-US" sz="1800" b="1" kern="100" dirty="0" smtClean="0">
                          <a:effectLst/>
                          <a:latin typeface="微軟正黑體" panose="020B0604030504040204" pitchFamily="34" charset="-120"/>
                          <a:ea typeface="微軟正黑體" panose="020B0604030504040204" pitchFamily="34" charset="-120"/>
                        </a:rPr>
                        <a:t>10/21</a:t>
                      </a:r>
                      <a:r>
                        <a:rPr lang="en-US" altLang="zh-TW" sz="1800" b="1" kern="100" dirty="0" smtClean="0">
                          <a:effectLst/>
                          <a:latin typeface="微軟正黑體" panose="020B0604030504040204" pitchFamily="34" charset="-120"/>
                          <a:ea typeface="微軟正黑體" panose="020B0604030504040204" pitchFamily="34" charset="-120"/>
                        </a:rPr>
                        <a:t>〜</a:t>
                      </a:r>
                      <a:r>
                        <a:rPr lang="en-US" sz="1800" b="1" kern="100" dirty="0" smtClean="0">
                          <a:effectLst/>
                          <a:latin typeface="微軟正黑體" panose="020B0604030504040204" pitchFamily="34" charset="-120"/>
                          <a:ea typeface="微軟正黑體" panose="020B0604030504040204" pitchFamily="34" charset="-120"/>
                        </a:rPr>
                        <a:t>10/22</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22" marR="47522" marT="0" marB="0" anchor="ctr"/>
                </a:tc>
                <a:tc>
                  <a:txBody>
                    <a:bodyPr/>
                    <a:lstStyle/>
                    <a:p>
                      <a:pPr algn="l">
                        <a:spcAft>
                          <a:spcPts val="0"/>
                        </a:spcAft>
                      </a:pPr>
                      <a:r>
                        <a:rPr lang="zh-TW" sz="1800" b="1" kern="100" dirty="0">
                          <a:effectLst/>
                          <a:latin typeface="微軟正黑體" panose="020B0604030504040204" pitchFamily="34" charset="-120"/>
                          <a:ea typeface="微軟正黑體" panose="020B0604030504040204" pitchFamily="34" charset="-120"/>
                        </a:rPr>
                        <a:t>第一次模擬考</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22" marR="47522" marT="0" marB="0" anchor="ctr"/>
                </a:tc>
                <a:extLst>
                  <a:ext uri="{0D108BD9-81ED-4DB2-BD59-A6C34878D82A}">
                    <a16:rowId xmlns:a16="http://schemas.microsoft.com/office/drawing/2014/main" xmlns="" val="875876219"/>
                  </a:ext>
                </a:extLst>
              </a:tr>
              <a:tr h="443419">
                <a:tc>
                  <a:txBody>
                    <a:bodyPr/>
                    <a:lstStyle/>
                    <a:p>
                      <a:pPr algn="l">
                        <a:spcAft>
                          <a:spcPts val="0"/>
                        </a:spcAft>
                      </a:pPr>
                      <a:r>
                        <a:rPr lang="en-US" sz="1800" b="1" kern="100" dirty="0">
                          <a:effectLst/>
                          <a:latin typeface="微軟正黑體" panose="020B0604030504040204" pitchFamily="34" charset="-120"/>
                          <a:ea typeface="微軟正黑體" panose="020B0604030504040204" pitchFamily="34" charset="-120"/>
                        </a:rPr>
                        <a:t>11/3</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22" marR="47522" marT="0" marB="0" anchor="ctr"/>
                </a:tc>
                <a:tc>
                  <a:txBody>
                    <a:bodyPr/>
                    <a:lstStyle/>
                    <a:p>
                      <a:pPr algn="l">
                        <a:spcAft>
                          <a:spcPts val="0"/>
                        </a:spcAft>
                      </a:pPr>
                      <a:r>
                        <a:rPr lang="zh-TW" sz="1800" b="1" kern="100" dirty="0">
                          <a:effectLst/>
                          <a:latin typeface="微軟正黑體" panose="020B0604030504040204" pitchFamily="34" charset="-120"/>
                          <a:ea typeface="微軟正黑體" panose="020B0604030504040204" pitchFamily="34" charset="-120"/>
                        </a:rPr>
                        <a:t>勞動部第三梯次技術士檢定</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22" marR="47522" marT="0" marB="0" anchor="ctr"/>
                </a:tc>
                <a:extLst>
                  <a:ext uri="{0D108BD9-81ED-4DB2-BD59-A6C34878D82A}">
                    <a16:rowId xmlns:a16="http://schemas.microsoft.com/office/drawing/2014/main" xmlns="" val="164111776"/>
                  </a:ext>
                </a:extLst>
              </a:tr>
              <a:tr h="443419">
                <a:tc>
                  <a:txBody>
                    <a:bodyPr/>
                    <a:lstStyle/>
                    <a:p>
                      <a:pPr algn="l">
                        <a:spcAft>
                          <a:spcPts val="0"/>
                        </a:spcAft>
                      </a:pPr>
                      <a:r>
                        <a:rPr lang="en-US" sz="1800" b="1" kern="100">
                          <a:effectLst/>
                          <a:latin typeface="微軟正黑體" panose="020B0604030504040204" pitchFamily="34" charset="-120"/>
                          <a:ea typeface="微軟正黑體" panose="020B0604030504040204" pitchFamily="34" charset="-120"/>
                        </a:rPr>
                        <a:t>11/24</a:t>
                      </a:r>
                      <a:endParaRPr lang="zh-TW" sz="18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22" marR="47522" marT="0" marB="0" anchor="ctr"/>
                </a:tc>
                <a:tc>
                  <a:txBody>
                    <a:bodyPr/>
                    <a:lstStyle/>
                    <a:p>
                      <a:pPr algn="l">
                        <a:spcAft>
                          <a:spcPts val="0"/>
                        </a:spcAft>
                      </a:pPr>
                      <a:r>
                        <a:rPr lang="zh-TW" sz="1800" b="1" kern="100" dirty="0">
                          <a:effectLst/>
                          <a:latin typeface="微軟正黑體" panose="020B0604030504040204" pitchFamily="34" charset="-120"/>
                          <a:ea typeface="微軟正黑體" panose="020B0604030504040204" pitchFamily="34" charset="-120"/>
                        </a:rPr>
                        <a:t>商教會英語能力檢定</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22" marR="47522" marT="0" marB="0" anchor="ctr"/>
                </a:tc>
                <a:extLst>
                  <a:ext uri="{0D108BD9-81ED-4DB2-BD59-A6C34878D82A}">
                    <a16:rowId xmlns:a16="http://schemas.microsoft.com/office/drawing/2014/main" xmlns="" val="2004957380"/>
                  </a:ext>
                </a:extLst>
              </a:tr>
              <a:tr h="443419">
                <a:tc>
                  <a:txBody>
                    <a:bodyPr/>
                    <a:lstStyle/>
                    <a:p>
                      <a:pPr algn="l">
                        <a:spcAft>
                          <a:spcPts val="0"/>
                        </a:spcAft>
                      </a:pPr>
                      <a:r>
                        <a:rPr lang="en-US" sz="1800" b="1" kern="100" dirty="0" smtClean="0">
                          <a:effectLst/>
                          <a:latin typeface="微軟正黑體" panose="020B0604030504040204" pitchFamily="34" charset="-120"/>
                          <a:ea typeface="微軟正黑體" panose="020B0604030504040204" pitchFamily="34" charset="-120"/>
                        </a:rPr>
                        <a:t>11/27</a:t>
                      </a:r>
                      <a:r>
                        <a:rPr lang="en-US" altLang="zh-TW" sz="1800" b="1" kern="100" dirty="0" smtClean="0">
                          <a:effectLst/>
                          <a:latin typeface="微軟正黑體" panose="020B0604030504040204" pitchFamily="34" charset="-120"/>
                          <a:ea typeface="微軟正黑體" panose="020B0604030504040204" pitchFamily="34" charset="-120"/>
                        </a:rPr>
                        <a:t>〜</a:t>
                      </a:r>
                      <a:r>
                        <a:rPr lang="en-US" sz="1800" b="1" kern="100" dirty="0" smtClean="0">
                          <a:effectLst/>
                          <a:latin typeface="微軟正黑體" panose="020B0604030504040204" pitchFamily="34" charset="-120"/>
                          <a:ea typeface="微軟正黑體" panose="020B0604030504040204" pitchFamily="34" charset="-120"/>
                        </a:rPr>
                        <a:t>11/29</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22" marR="47522" marT="0" marB="0" anchor="ctr"/>
                </a:tc>
                <a:tc>
                  <a:txBody>
                    <a:bodyPr/>
                    <a:lstStyle/>
                    <a:p>
                      <a:pPr algn="l">
                        <a:spcAft>
                          <a:spcPts val="0"/>
                        </a:spcAft>
                      </a:pPr>
                      <a:r>
                        <a:rPr lang="zh-TW" sz="1800" b="1" kern="100" dirty="0">
                          <a:effectLst/>
                          <a:latin typeface="微軟正黑體" panose="020B0604030504040204" pitchFamily="34" charset="-120"/>
                          <a:ea typeface="微軟正黑體" panose="020B0604030504040204" pitchFamily="34" charset="-120"/>
                        </a:rPr>
                        <a:t>第二次期中考</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22" marR="47522" marT="0" marB="0" anchor="ctr"/>
                </a:tc>
                <a:extLst>
                  <a:ext uri="{0D108BD9-81ED-4DB2-BD59-A6C34878D82A}">
                    <a16:rowId xmlns:a16="http://schemas.microsoft.com/office/drawing/2014/main" xmlns="" val="2851689717"/>
                  </a:ext>
                </a:extLst>
              </a:tr>
              <a:tr h="443419">
                <a:tc>
                  <a:txBody>
                    <a:bodyPr/>
                    <a:lstStyle/>
                    <a:p>
                      <a:pPr algn="l">
                        <a:spcAft>
                          <a:spcPts val="0"/>
                        </a:spcAft>
                      </a:pPr>
                      <a:r>
                        <a:rPr lang="en-US" sz="1800" b="1" kern="100" dirty="0" smtClean="0">
                          <a:effectLst/>
                          <a:latin typeface="微軟正黑體" panose="020B0604030504040204" pitchFamily="34" charset="-120"/>
                          <a:ea typeface="微軟正黑體" panose="020B0604030504040204" pitchFamily="34" charset="-120"/>
                        </a:rPr>
                        <a:t>12/19</a:t>
                      </a:r>
                      <a:r>
                        <a:rPr lang="en-US" altLang="zh-TW" sz="1800" b="1" kern="100" dirty="0" smtClean="0">
                          <a:effectLst/>
                          <a:latin typeface="微軟正黑體" panose="020B0604030504040204" pitchFamily="34" charset="-120"/>
                          <a:ea typeface="微軟正黑體" panose="020B0604030504040204" pitchFamily="34" charset="-120"/>
                        </a:rPr>
                        <a:t>〜</a:t>
                      </a:r>
                      <a:r>
                        <a:rPr lang="en-US" sz="1800" b="1" kern="100" dirty="0" smtClean="0">
                          <a:effectLst/>
                          <a:latin typeface="微軟正黑體" panose="020B0604030504040204" pitchFamily="34" charset="-120"/>
                          <a:ea typeface="微軟正黑體" panose="020B0604030504040204" pitchFamily="34" charset="-120"/>
                        </a:rPr>
                        <a:t>12/20 </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22" marR="47522" marT="0" marB="0" anchor="ctr"/>
                </a:tc>
                <a:tc>
                  <a:txBody>
                    <a:bodyPr/>
                    <a:lstStyle/>
                    <a:p>
                      <a:pPr algn="l">
                        <a:spcAft>
                          <a:spcPts val="0"/>
                        </a:spcAft>
                      </a:pPr>
                      <a:r>
                        <a:rPr lang="zh-TW" sz="1800" b="1" kern="100" dirty="0">
                          <a:effectLst/>
                          <a:latin typeface="微軟正黑體" panose="020B0604030504040204" pitchFamily="34" charset="-120"/>
                          <a:ea typeface="微軟正黑體" panose="020B0604030504040204" pitchFamily="34" charset="-120"/>
                        </a:rPr>
                        <a:t>第二次模擬考</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22" marR="47522" marT="0" marB="0" anchor="ctr"/>
                </a:tc>
                <a:extLst>
                  <a:ext uri="{0D108BD9-81ED-4DB2-BD59-A6C34878D82A}">
                    <a16:rowId xmlns:a16="http://schemas.microsoft.com/office/drawing/2014/main" xmlns="" val="2223666959"/>
                  </a:ext>
                </a:extLst>
              </a:tr>
              <a:tr h="443419">
                <a:tc>
                  <a:txBody>
                    <a:bodyPr/>
                    <a:lstStyle/>
                    <a:p>
                      <a:pPr algn="l">
                        <a:spcAft>
                          <a:spcPts val="0"/>
                        </a:spcAft>
                      </a:pPr>
                      <a:r>
                        <a:rPr lang="en-US" sz="1800" b="1" kern="100">
                          <a:effectLst/>
                          <a:latin typeface="微軟正黑體" panose="020B0604030504040204" pitchFamily="34" charset="-120"/>
                          <a:ea typeface="微軟正黑體" panose="020B0604030504040204" pitchFamily="34" charset="-120"/>
                        </a:rPr>
                        <a:t>109/1/11</a:t>
                      </a:r>
                      <a:endParaRPr lang="zh-TW" sz="18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22" marR="47522" marT="0" marB="0" anchor="ctr"/>
                </a:tc>
                <a:tc>
                  <a:txBody>
                    <a:bodyPr/>
                    <a:lstStyle/>
                    <a:p>
                      <a:pPr algn="l">
                        <a:spcAft>
                          <a:spcPts val="0"/>
                        </a:spcAft>
                      </a:pPr>
                      <a:r>
                        <a:rPr lang="en-US" sz="1800" b="1" kern="100" dirty="0">
                          <a:effectLst/>
                          <a:latin typeface="微軟正黑體" panose="020B0604030504040204" pitchFamily="34" charset="-120"/>
                          <a:ea typeface="微軟正黑體" panose="020B0604030504040204" pitchFamily="34" charset="-120"/>
                        </a:rPr>
                        <a:t>TQC</a:t>
                      </a:r>
                      <a:r>
                        <a:rPr lang="zh-TW" sz="1800" b="1" kern="100" dirty="0">
                          <a:effectLst/>
                          <a:latin typeface="微軟正黑體" panose="020B0604030504040204" pitchFamily="34" charset="-120"/>
                          <a:ea typeface="微軟正黑體" panose="020B0604030504040204" pitchFamily="34" charset="-120"/>
                        </a:rPr>
                        <a:t>電腦技能檢定</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22" marR="47522" marT="0" marB="0" anchor="ctr"/>
                </a:tc>
                <a:extLst>
                  <a:ext uri="{0D108BD9-81ED-4DB2-BD59-A6C34878D82A}">
                    <a16:rowId xmlns:a16="http://schemas.microsoft.com/office/drawing/2014/main" xmlns="" val="445125892"/>
                  </a:ext>
                </a:extLst>
              </a:tr>
              <a:tr h="443419">
                <a:tc>
                  <a:txBody>
                    <a:bodyPr/>
                    <a:lstStyle/>
                    <a:p>
                      <a:pPr algn="l">
                        <a:spcAft>
                          <a:spcPts val="0"/>
                        </a:spcAft>
                      </a:pPr>
                      <a:r>
                        <a:rPr lang="en-US" altLang="zh-TW" sz="1800" b="1" kern="100" dirty="0" smtClean="0">
                          <a:effectLst/>
                          <a:latin typeface="微軟正黑體" panose="020B0604030504040204" pitchFamily="34" charset="-120"/>
                          <a:ea typeface="微軟正黑體" panose="020B0604030504040204" pitchFamily="34" charset="-120"/>
                        </a:rPr>
                        <a:t>109/</a:t>
                      </a:r>
                      <a:r>
                        <a:rPr lang="en-US" sz="1800" b="1" kern="100" dirty="0" smtClean="0">
                          <a:effectLst/>
                          <a:latin typeface="微軟正黑體" panose="020B0604030504040204" pitchFamily="34" charset="-120"/>
                          <a:ea typeface="微軟正黑體" panose="020B0604030504040204" pitchFamily="34" charset="-120"/>
                        </a:rPr>
                        <a:t>1/14〜</a:t>
                      </a:r>
                      <a:r>
                        <a:rPr lang="en-US" altLang="zh-TW" sz="1800" b="1" kern="100" dirty="0" smtClean="0">
                          <a:effectLst/>
                          <a:latin typeface="微軟正黑體" panose="020B0604030504040204" pitchFamily="34" charset="-120"/>
                          <a:ea typeface="微軟正黑體" panose="020B0604030504040204" pitchFamily="34" charset="-120"/>
                        </a:rPr>
                        <a:t>109/</a:t>
                      </a:r>
                      <a:r>
                        <a:rPr lang="en-US" sz="1800" b="1" kern="100" dirty="0" smtClean="0">
                          <a:effectLst/>
                          <a:latin typeface="微軟正黑體" panose="020B0604030504040204" pitchFamily="34" charset="-120"/>
                          <a:ea typeface="微軟正黑體" panose="020B0604030504040204" pitchFamily="34" charset="-120"/>
                        </a:rPr>
                        <a:t>1/16</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22" marR="47522" marT="0" marB="0" anchor="ctr"/>
                </a:tc>
                <a:tc>
                  <a:txBody>
                    <a:bodyPr/>
                    <a:lstStyle/>
                    <a:p>
                      <a:pPr algn="l">
                        <a:spcAft>
                          <a:spcPts val="0"/>
                        </a:spcAft>
                      </a:pPr>
                      <a:r>
                        <a:rPr lang="zh-TW" sz="1800" b="1" kern="100" dirty="0">
                          <a:effectLst/>
                          <a:latin typeface="微軟正黑體" panose="020B0604030504040204" pitchFamily="34" charset="-120"/>
                          <a:ea typeface="微軟正黑體" panose="020B0604030504040204" pitchFamily="34" charset="-120"/>
                        </a:rPr>
                        <a:t>期末考</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22" marR="47522" marT="0" marB="0" anchor="ctr"/>
                </a:tc>
                <a:extLst>
                  <a:ext uri="{0D108BD9-81ED-4DB2-BD59-A6C34878D82A}">
                    <a16:rowId xmlns:a16="http://schemas.microsoft.com/office/drawing/2014/main" xmlns="" val="1548154096"/>
                  </a:ext>
                </a:extLst>
              </a:tr>
              <a:tr h="443419">
                <a:tc>
                  <a:txBody>
                    <a:bodyPr/>
                    <a:lstStyle/>
                    <a:p>
                      <a:pPr algn="l">
                        <a:spcAft>
                          <a:spcPts val="0"/>
                        </a:spcAft>
                      </a:pPr>
                      <a:r>
                        <a:rPr lang="en-US" altLang="zh-TW" sz="1800" b="1" kern="100" dirty="0" smtClean="0">
                          <a:effectLst/>
                          <a:latin typeface="微軟正黑體" panose="020B0604030504040204" pitchFamily="34" charset="-120"/>
                          <a:ea typeface="微軟正黑體" panose="020B0604030504040204" pitchFamily="34" charset="-120"/>
                        </a:rPr>
                        <a:t>109/</a:t>
                      </a:r>
                      <a:r>
                        <a:rPr lang="en-US" sz="1800" b="1" kern="100" dirty="0" smtClean="0">
                          <a:effectLst/>
                          <a:latin typeface="微軟正黑體" panose="020B0604030504040204" pitchFamily="34" charset="-120"/>
                          <a:ea typeface="微軟正黑體" panose="020B0604030504040204" pitchFamily="34" charset="-120"/>
                        </a:rPr>
                        <a:t>1/17</a:t>
                      </a:r>
                      <a:r>
                        <a:rPr lang="en-US" altLang="zh-TW" sz="1800" b="1" kern="100" dirty="0" smtClean="0">
                          <a:effectLst/>
                          <a:latin typeface="微軟正黑體" panose="020B0604030504040204" pitchFamily="34" charset="-120"/>
                          <a:ea typeface="微軟正黑體" panose="020B0604030504040204" pitchFamily="34" charset="-120"/>
                        </a:rPr>
                        <a:t>〜109/</a:t>
                      </a:r>
                      <a:r>
                        <a:rPr lang="en-US" sz="1800" b="1" kern="100" dirty="0" smtClean="0">
                          <a:effectLst/>
                          <a:latin typeface="微軟正黑體" panose="020B0604030504040204" pitchFamily="34" charset="-120"/>
                          <a:ea typeface="微軟正黑體" panose="020B0604030504040204" pitchFamily="34" charset="-120"/>
                        </a:rPr>
                        <a:t>1/18</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22" marR="47522" marT="0" marB="0" anchor="ctr"/>
                </a:tc>
                <a:tc>
                  <a:txBody>
                    <a:bodyPr/>
                    <a:lstStyle/>
                    <a:p>
                      <a:pPr algn="l">
                        <a:spcAft>
                          <a:spcPts val="0"/>
                        </a:spcAft>
                      </a:pPr>
                      <a:r>
                        <a:rPr lang="zh-TW" sz="1800" b="1" kern="100" dirty="0">
                          <a:effectLst/>
                          <a:latin typeface="微軟正黑體" panose="020B0604030504040204" pitchFamily="34" charset="-120"/>
                          <a:ea typeface="微軟正黑體" panose="020B0604030504040204" pitchFamily="34" charset="-120"/>
                        </a:rPr>
                        <a:t>學科能力測驗</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22" marR="47522" marT="0" marB="0" anchor="ctr"/>
                </a:tc>
                <a:extLst>
                  <a:ext uri="{0D108BD9-81ED-4DB2-BD59-A6C34878D82A}">
                    <a16:rowId xmlns:a16="http://schemas.microsoft.com/office/drawing/2014/main" xmlns="" val="1666658811"/>
                  </a:ext>
                </a:extLst>
              </a:tr>
              <a:tr h="443419">
                <a:tc>
                  <a:txBody>
                    <a:bodyPr/>
                    <a:lstStyle/>
                    <a:p>
                      <a:pPr algn="l">
                        <a:spcAft>
                          <a:spcPts val="0"/>
                        </a:spcAft>
                      </a:pPr>
                      <a:r>
                        <a:rPr lang="en-US" altLang="zh-TW" sz="1800" b="1" kern="100" smtClean="0">
                          <a:effectLst/>
                          <a:latin typeface="微軟正黑體" panose="020B0604030504040204" pitchFamily="34" charset="-120"/>
                          <a:ea typeface="微軟正黑體" panose="020B0604030504040204" pitchFamily="34" charset="-120"/>
                        </a:rPr>
                        <a:t>109/</a:t>
                      </a:r>
                      <a:r>
                        <a:rPr lang="en-US" sz="1800" b="1" kern="100" smtClean="0">
                          <a:effectLst/>
                          <a:latin typeface="微軟正黑體" panose="020B0604030504040204" pitchFamily="34" charset="-120"/>
                          <a:ea typeface="微軟正黑體" panose="020B0604030504040204" pitchFamily="34" charset="-120"/>
                        </a:rPr>
                        <a:t>2/3</a:t>
                      </a:r>
                      <a:r>
                        <a:rPr lang="en-US" altLang="zh-TW" sz="1800" b="1" kern="100" smtClean="0">
                          <a:effectLst/>
                          <a:latin typeface="微軟正黑體" panose="020B0604030504040204" pitchFamily="34" charset="-120"/>
                          <a:ea typeface="微軟正黑體" panose="020B0604030504040204" pitchFamily="34" charset="-120"/>
                        </a:rPr>
                        <a:t>〜109/</a:t>
                      </a:r>
                      <a:r>
                        <a:rPr lang="en-US" sz="1800" b="1" kern="100" smtClean="0">
                          <a:effectLst/>
                          <a:latin typeface="微軟正黑體" panose="020B0604030504040204" pitchFamily="34" charset="-120"/>
                          <a:ea typeface="微軟正黑體" panose="020B0604030504040204" pitchFamily="34" charset="-120"/>
                        </a:rPr>
                        <a:t>2/7</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22" marR="47522" marT="0" marB="0" anchor="ctr"/>
                </a:tc>
                <a:tc>
                  <a:txBody>
                    <a:bodyPr/>
                    <a:lstStyle/>
                    <a:p>
                      <a:pPr algn="l">
                        <a:spcAft>
                          <a:spcPts val="0"/>
                        </a:spcAft>
                      </a:pPr>
                      <a:r>
                        <a:rPr lang="zh-TW" sz="1800" b="1" kern="100" dirty="0">
                          <a:effectLst/>
                          <a:latin typeface="微軟正黑體" panose="020B0604030504040204" pitchFamily="34" charset="-120"/>
                          <a:ea typeface="微軟正黑體" panose="020B0604030504040204" pitchFamily="34" charset="-120"/>
                        </a:rPr>
                        <a:t>寒假輔導</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22" marR="47522" marT="0" marB="0" anchor="ctr"/>
                </a:tc>
                <a:extLst>
                  <a:ext uri="{0D108BD9-81ED-4DB2-BD59-A6C34878D82A}">
                    <a16:rowId xmlns:a16="http://schemas.microsoft.com/office/drawing/2014/main" xmlns="" val="190732678"/>
                  </a:ext>
                </a:extLst>
              </a:tr>
            </a:tbl>
          </a:graphicData>
        </a:graphic>
      </p:graphicFrame>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txBox="1">
            <a:spLocks noChangeArrowheads="1"/>
          </p:cNvSpPr>
          <p:nvPr/>
        </p:nvSpPr>
        <p:spPr bwMode="auto">
          <a:xfrm>
            <a:off x="1691680" y="347663"/>
            <a:ext cx="727280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zh-TW" altLang="en-US" sz="4800" b="1" dirty="0">
                <a:solidFill>
                  <a:schemeClr val="tx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技能</a:t>
            </a:r>
            <a:r>
              <a:rPr lang="zh-TW" altLang="en-US" sz="4800" b="1" dirty="0" smtClean="0">
                <a:solidFill>
                  <a:schemeClr val="tx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檢定資訊</a:t>
            </a:r>
            <a:endParaRPr lang="zh-TW" altLang="en-US" sz="4800" b="1" dirty="0">
              <a:solidFill>
                <a:schemeClr val="tx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pPr>
              <a:defRPr/>
            </a:pPr>
            <a:fld id="{754E2900-6D5F-40DF-B90B-60D5C8C411A7}" type="slidenum">
              <a:rPr lang="en-US" altLang="zh-TW" smtClean="0"/>
              <a:pPr>
                <a:defRPr/>
              </a:pPr>
              <a:t>16</a:t>
            </a:fld>
            <a:endParaRPr lang="en-US" altLang="zh-TW"/>
          </a:p>
        </p:txBody>
      </p:sp>
      <p:graphicFrame>
        <p:nvGraphicFramePr>
          <p:cNvPr id="5" name="資料庫圖表 4"/>
          <p:cNvGraphicFramePr/>
          <p:nvPr>
            <p:extLst>
              <p:ext uri="{D42A27DB-BD31-4B8C-83A1-F6EECF244321}">
                <p14:modId xmlns:p14="http://schemas.microsoft.com/office/powerpoint/2010/main" val="3731000983"/>
              </p:ext>
            </p:extLst>
          </p:nvPr>
        </p:nvGraphicFramePr>
        <p:xfrm>
          <a:off x="395565" y="1628800"/>
          <a:ext cx="8424907"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9563378"/>
      </p:ext>
    </p:extLst>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a:xfrm>
            <a:off x="1619673" y="347663"/>
            <a:ext cx="7416823" cy="709612"/>
          </a:xfrm>
        </p:spPr>
        <p:txBody>
          <a:bodyPr/>
          <a:lstStyle/>
          <a:p>
            <a:pPr algn="ctr"/>
            <a:r>
              <a:rPr lang="zh-TW" altLang="en-US" b="1" kern="300" spc="-5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技能檢定</a:t>
            </a:r>
            <a:r>
              <a:rPr lang="zh-TW" altLang="en-US" b="1" kern="300" spc="-5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資訊</a:t>
            </a:r>
            <a:r>
              <a:rPr lang="en-US" altLang="zh-TW"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續</a:t>
            </a:r>
            <a:r>
              <a:rPr lang="en-US" altLang="zh-TW"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a:t>
            </a:r>
            <a:endParaRPr lang="zh-TW" altLang="en-US" b="1" kern="300" spc="-5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pPr>
              <a:defRPr/>
            </a:pPr>
            <a:fld id="{1418255E-4A2A-4CD9-B8AD-438B8C4B6B97}" type="slidenum">
              <a:rPr lang="en-US" altLang="zh-TW" smtClean="0"/>
              <a:pPr>
                <a:defRPr/>
              </a:pPr>
              <a:t>17</a:t>
            </a:fld>
            <a:endParaRPr lang="en-US" altLang="zh-TW"/>
          </a:p>
        </p:txBody>
      </p:sp>
      <p:sp>
        <p:nvSpPr>
          <p:cNvPr id="8" name="矩形 7"/>
          <p:cNvSpPr/>
          <p:nvPr/>
        </p:nvSpPr>
        <p:spPr>
          <a:xfrm>
            <a:off x="539552" y="1268760"/>
            <a:ext cx="8136904" cy="646331"/>
          </a:xfrm>
          <a:prstGeom prst="rect">
            <a:avLst/>
          </a:prstGeom>
        </p:spPr>
        <p:txBody>
          <a:bodyPr wrap="square">
            <a:spAutoFit/>
          </a:bodyPr>
          <a:lstStyle/>
          <a:p>
            <a:pPr lvl="0" algn="ctr" eaLnBrk="0" hangingPunct="0"/>
            <a:r>
              <a:rPr lang="zh-TW" altLang="en-US" sz="3600" b="1" dirty="0" smtClean="0">
                <a:solidFill>
                  <a:srgbClr val="FF0066"/>
                </a:solidFill>
                <a:latin typeface="標楷體" panose="03000509000000000000" pitchFamily="65" charset="-120"/>
                <a:ea typeface="標楷體" panose="03000509000000000000" pitchFamily="65" charset="-120"/>
                <a:cs typeface="+mj-cs"/>
              </a:rPr>
              <a:t>技能檢定種類及報名</a:t>
            </a:r>
            <a:r>
              <a:rPr lang="zh-TW" altLang="en-US" sz="3600" b="1" dirty="0">
                <a:solidFill>
                  <a:srgbClr val="FF0066"/>
                </a:solidFill>
                <a:latin typeface="標楷體" panose="03000509000000000000" pitchFamily="65" charset="-120"/>
                <a:ea typeface="標楷體" panose="03000509000000000000" pitchFamily="65" charset="-120"/>
                <a:cs typeface="+mj-cs"/>
              </a:rPr>
              <a:t>時</a:t>
            </a:r>
            <a:r>
              <a:rPr lang="zh-TW" altLang="en-US" sz="3600" b="1" dirty="0" smtClean="0">
                <a:solidFill>
                  <a:srgbClr val="FF0066"/>
                </a:solidFill>
                <a:latin typeface="標楷體" panose="03000509000000000000" pitchFamily="65" charset="-120"/>
                <a:ea typeface="標楷體" panose="03000509000000000000" pitchFamily="65" charset="-120"/>
                <a:cs typeface="+mj-cs"/>
              </a:rPr>
              <a:t>程</a:t>
            </a:r>
            <a:endParaRPr lang="zh-TW" altLang="en-US" sz="3600" b="1" dirty="0">
              <a:solidFill>
                <a:srgbClr val="FF0066"/>
              </a:solidFill>
              <a:latin typeface="標楷體" panose="03000509000000000000" pitchFamily="65" charset="-120"/>
              <a:ea typeface="標楷體" panose="03000509000000000000" pitchFamily="65" charset="-120"/>
              <a:cs typeface="+mj-cs"/>
            </a:endParaRPr>
          </a:p>
        </p:txBody>
      </p:sp>
      <p:pic>
        <p:nvPicPr>
          <p:cNvPr id="1026" name="Picture 2"/>
          <p:cNvPicPr>
            <a:picLocks noGrp="1" noChangeAspect="1" noChangeArrowheads="1"/>
          </p:cNvPicPr>
          <p:nvPr>
            <p:ph type="tbl" idx="1"/>
          </p:nvPr>
        </p:nvPicPr>
        <p:blipFill>
          <a:blip r:embed="rId2">
            <a:extLst>
              <a:ext uri="{28A0092B-C50C-407E-A947-70E740481C1C}">
                <a14:useLocalDpi xmlns:a14="http://schemas.microsoft.com/office/drawing/2010/main" val="0"/>
              </a:ext>
            </a:extLst>
          </a:blip>
          <a:srcRect/>
          <a:stretch>
            <a:fillRect/>
          </a:stretch>
        </p:blipFill>
        <p:spPr bwMode="auto">
          <a:xfrm>
            <a:off x="323528" y="1988840"/>
            <a:ext cx="8508607"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691680" y="347663"/>
            <a:ext cx="7272807" cy="709612"/>
          </a:xfrm>
        </p:spPr>
        <p:txBody>
          <a:bodyPr/>
          <a:lstStyle/>
          <a:p>
            <a:pPr algn="ctr"/>
            <a:r>
              <a:rPr lang="zh-TW" altLang="en-US"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技能檢定資訊</a:t>
            </a:r>
            <a:r>
              <a:rPr lang="en-US" altLang="zh-TW"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續</a:t>
            </a:r>
            <a:r>
              <a:rPr lang="en-US" altLang="zh-TW"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en-US" altLang="zh-TW"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pPr>
              <a:defRPr/>
            </a:pPr>
            <a:fld id="{1418255E-4A2A-4CD9-B8AD-438B8C4B6B97}" type="slidenum">
              <a:rPr lang="en-US" altLang="zh-TW" smtClean="0"/>
              <a:pPr>
                <a:defRPr/>
              </a:pPr>
              <a:t>18</a:t>
            </a:fld>
            <a:endParaRPr lang="en-US" altLang="zh-TW"/>
          </a:p>
        </p:txBody>
      </p:sp>
      <p:sp>
        <p:nvSpPr>
          <p:cNvPr id="2" name="矩形 1"/>
          <p:cNvSpPr/>
          <p:nvPr/>
        </p:nvSpPr>
        <p:spPr>
          <a:xfrm>
            <a:off x="467544" y="1556792"/>
            <a:ext cx="8208912" cy="677108"/>
          </a:xfrm>
          <a:prstGeom prst="rect">
            <a:avLst/>
          </a:prstGeom>
        </p:spPr>
        <p:txBody>
          <a:bodyPr wrap="square">
            <a:spAutoFit/>
          </a:bodyPr>
          <a:lstStyle/>
          <a:p>
            <a:pPr lvl="0" algn="ctr" eaLnBrk="0" hangingPunct="0"/>
            <a:r>
              <a:rPr lang="zh-TW" altLang="en-US" sz="3800" b="1" kern="0" dirty="0" smtClean="0">
                <a:solidFill>
                  <a:srgbClr val="FF0066"/>
                </a:solidFill>
                <a:latin typeface="標楷體" panose="03000509000000000000" pitchFamily="65" charset="-120"/>
                <a:ea typeface="標楷體" panose="03000509000000000000" pitchFamily="65" charset="-120"/>
                <a:cs typeface="+mj-cs"/>
              </a:rPr>
              <a:t>高職一年</a:t>
            </a:r>
            <a:r>
              <a:rPr lang="zh-TW" altLang="en-US" sz="3800" b="1" kern="0" dirty="0">
                <a:solidFill>
                  <a:srgbClr val="FF0066"/>
                </a:solidFill>
                <a:latin typeface="標楷體" panose="03000509000000000000" pitchFamily="65" charset="-120"/>
                <a:ea typeface="標楷體" panose="03000509000000000000" pitchFamily="65" charset="-120"/>
                <a:cs typeface="+mj-cs"/>
              </a:rPr>
              <a:t>級</a:t>
            </a:r>
            <a:r>
              <a:rPr lang="zh-TW" altLang="en-US" sz="3800" b="1" kern="0" dirty="0" smtClean="0">
                <a:solidFill>
                  <a:srgbClr val="FF0066"/>
                </a:solidFill>
                <a:latin typeface="標楷體" panose="03000509000000000000" pitchFamily="65" charset="-120"/>
                <a:ea typeface="標楷體" panose="03000509000000000000" pitchFamily="65" charset="-120"/>
                <a:cs typeface="+mj-cs"/>
              </a:rPr>
              <a:t>考取</a:t>
            </a:r>
            <a:r>
              <a:rPr lang="zh-TW" altLang="en-US" sz="3800" b="1" kern="0" dirty="0">
                <a:solidFill>
                  <a:srgbClr val="FF0066"/>
                </a:solidFill>
                <a:latin typeface="標楷體" panose="03000509000000000000" pitchFamily="65" charset="-120"/>
                <a:ea typeface="標楷體" panose="03000509000000000000" pitchFamily="65" charset="-120"/>
                <a:cs typeface="+mj-cs"/>
              </a:rPr>
              <a:t>證照種類</a:t>
            </a:r>
            <a:endParaRPr lang="en-US" altLang="zh-TW" sz="3800" b="1" kern="0" dirty="0">
              <a:solidFill>
                <a:srgbClr val="FF0066"/>
              </a:solidFill>
              <a:latin typeface="標楷體" panose="03000509000000000000" pitchFamily="65" charset="-120"/>
              <a:ea typeface="標楷體" panose="03000509000000000000" pitchFamily="65" charset="-120"/>
              <a:cs typeface="+mj-cs"/>
            </a:endParaRPr>
          </a:p>
        </p:txBody>
      </p:sp>
      <p:graphicFrame>
        <p:nvGraphicFramePr>
          <p:cNvPr id="6" name="表格版面配置區 5"/>
          <p:cNvGraphicFramePr>
            <a:graphicFrameLocks/>
          </p:cNvGraphicFramePr>
          <p:nvPr>
            <p:extLst>
              <p:ext uri="{D42A27DB-BD31-4B8C-83A1-F6EECF244321}">
                <p14:modId xmlns:p14="http://schemas.microsoft.com/office/powerpoint/2010/main" val="543724149"/>
              </p:ext>
            </p:extLst>
          </p:nvPr>
        </p:nvGraphicFramePr>
        <p:xfrm>
          <a:off x="354011" y="2423342"/>
          <a:ext cx="8435977" cy="3840552"/>
        </p:xfrm>
        <a:graphic>
          <a:graphicData uri="http://schemas.openxmlformats.org/drawingml/2006/table">
            <a:tbl>
              <a:tblPr firstRow="1" bandRow="1"/>
              <a:tblGrid>
                <a:gridCol w="802432">
                  <a:extLst>
                    <a:ext uri="{9D8B030D-6E8A-4147-A177-3AD203B41FA5}">
                      <a16:colId xmlns:a16="http://schemas.microsoft.com/office/drawing/2014/main" xmlns="" val="20000"/>
                    </a:ext>
                  </a:extLst>
                </a:gridCol>
                <a:gridCol w="1296144">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gridCol w="1368152">
                  <a:extLst>
                    <a:ext uri="{9D8B030D-6E8A-4147-A177-3AD203B41FA5}">
                      <a16:colId xmlns:a16="http://schemas.microsoft.com/office/drawing/2014/main" xmlns="" val="20003"/>
                    </a:ext>
                  </a:extLst>
                </a:gridCol>
                <a:gridCol w="1224136">
                  <a:extLst>
                    <a:ext uri="{9D8B030D-6E8A-4147-A177-3AD203B41FA5}">
                      <a16:colId xmlns:a16="http://schemas.microsoft.com/office/drawing/2014/main" xmlns="" val="20004"/>
                    </a:ext>
                  </a:extLst>
                </a:gridCol>
                <a:gridCol w="2881017">
                  <a:extLst>
                    <a:ext uri="{9D8B030D-6E8A-4147-A177-3AD203B41FA5}">
                      <a16:colId xmlns:a16="http://schemas.microsoft.com/office/drawing/2014/main" xmlns="" val="20005"/>
                    </a:ext>
                  </a:extLst>
                </a:gridCol>
              </a:tblGrid>
              <a:tr h="640092">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年級</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檢定名稱 </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辦理單位</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相關知識</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辦理時間</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說明</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10000"/>
                  </a:ext>
                </a:extLst>
              </a:tr>
              <a:tr h="64009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一</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英文檢定</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四級</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三級</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商教會</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英文</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上學期</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月</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聽、寫、讀，滿分</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120</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分以上發證</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01"/>
                  </a:ext>
                </a:extLst>
              </a:tr>
              <a:tr h="64009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一</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中英文輸入檢定</a:t>
                      </a: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TQC</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文書處理</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每學期期末</a:t>
                      </a: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字</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/min</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以上為實用級</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l"/>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50</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字為進階級，</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80</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字為專業級</a:t>
                      </a: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02"/>
                  </a:ext>
                </a:extLst>
              </a:tr>
              <a:tr h="64009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一</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會計檢定</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三級</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商教會</a:t>
                      </a: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會計學</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下學期</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月</a:t>
                      </a: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學術科皆</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分以上發證</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03"/>
                  </a:ext>
                </a:extLst>
              </a:tr>
              <a:tr h="64009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一</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會計檢定</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丙級</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勞動部</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會計學</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下學期</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月</a:t>
                      </a: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學術科皆</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分以上發證</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04"/>
                  </a:ext>
                </a:extLst>
              </a:tr>
              <a:tr h="64009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一升二</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WORD/</a:t>
                      </a:r>
                    </a:p>
                    <a:p>
                      <a:pPr algn="ct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PPT</a:t>
                      </a:r>
                      <a:endParaRPr lang="zh-TW" altLang="en-US" sz="1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TQC</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文書處理</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暑期</a:t>
                      </a: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實用級</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進階級</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05"/>
                  </a:ext>
                </a:extLst>
              </a:tr>
            </a:tbl>
          </a:graphicData>
        </a:graphic>
      </p:graphicFrame>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r>
              <a:rPr lang="zh-TW" altLang="en-US" sz="4800" dirty="0"/>
              <a:t>親師座談會流程</a:t>
            </a:r>
            <a:endParaRPr lang="zh-TW" altLang="en-US" sz="4800" dirty="0" smtClean="0"/>
          </a:p>
        </p:txBody>
      </p:sp>
      <p:sp>
        <p:nvSpPr>
          <p:cNvPr id="6147" name="內容版面配置區 2"/>
          <p:cNvSpPr>
            <a:spLocks noGrp="1"/>
          </p:cNvSpPr>
          <p:nvPr>
            <p:ph idx="1"/>
          </p:nvPr>
        </p:nvSpPr>
        <p:spPr>
          <a:xfrm>
            <a:off x="457200" y="1600200"/>
            <a:ext cx="8229600" cy="3412975"/>
          </a:xfrm>
        </p:spPr>
        <p:txBody>
          <a:bodyPr/>
          <a:lstStyle/>
          <a:p>
            <a:pPr>
              <a:buSzPct val="125000"/>
              <a:buBlip>
                <a:blip r:embed="rId3"/>
              </a:buBlip>
            </a:pPr>
            <a:r>
              <a:rPr lang="zh-TW" altLang="en-US" sz="3600" dirty="0" smtClean="0"/>
              <a:t> 行政宣導</a:t>
            </a:r>
            <a:endParaRPr lang="en-US" altLang="zh-TW" sz="3600" dirty="0" smtClean="0"/>
          </a:p>
          <a:p>
            <a:pPr>
              <a:buSzPct val="125000"/>
              <a:buBlip>
                <a:blip r:embed="rId3"/>
              </a:buBlip>
            </a:pPr>
            <a:r>
              <a:rPr lang="zh-TW" altLang="en-US" sz="3600" dirty="0" smtClean="0"/>
              <a:t> 班級經營</a:t>
            </a:r>
            <a:endParaRPr lang="en-US" altLang="zh-TW" sz="3600" dirty="0" smtClean="0"/>
          </a:p>
          <a:p>
            <a:pPr>
              <a:buSzPct val="125000"/>
              <a:buBlip>
                <a:blip r:embed="rId3"/>
              </a:buBlip>
            </a:pPr>
            <a:r>
              <a:rPr lang="zh-TW" altLang="en-US" sz="3600" dirty="0" smtClean="0"/>
              <a:t> 畢業</a:t>
            </a:r>
            <a:r>
              <a:rPr lang="zh-TW" altLang="en-US" sz="3600" dirty="0"/>
              <a:t>條件</a:t>
            </a:r>
            <a:endParaRPr lang="en-US" altLang="zh-TW" sz="3600" dirty="0" smtClean="0"/>
          </a:p>
          <a:p>
            <a:pPr>
              <a:buSzPct val="125000"/>
              <a:buBlip>
                <a:blip r:embed="rId3"/>
              </a:buBlip>
            </a:pPr>
            <a:r>
              <a:rPr lang="zh-TW" altLang="en-US" sz="3600" dirty="0" smtClean="0"/>
              <a:t> 升學資訊</a:t>
            </a:r>
            <a:endParaRPr lang="en-US" altLang="zh-TW" sz="3600" dirty="0" smtClean="0"/>
          </a:p>
          <a:p>
            <a:pPr>
              <a:buSzPct val="125000"/>
              <a:buBlip>
                <a:blip r:embed="rId3"/>
              </a:buBlip>
            </a:pPr>
            <a:r>
              <a:rPr lang="zh-TW" altLang="en-US" sz="3600" dirty="0" smtClean="0"/>
              <a:t> 親師交流</a:t>
            </a:r>
            <a:endParaRPr lang="en-US" altLang="zh-TW" sz="3600" dirty="0" smtClean="0"/>
          </a:p>
        </p:txBody>
      </p:sp>
      <p:sp>
        <p:nvSpPr>
          <p:cNvPr id="4" name="投影片編號版面配置區 3"/>
          <p:cNvSpPr>
            <a:spLocks noGrp="1"/>
          </p:cNvSpPr>
          <p:nvPr>
            <p:ph type="sldNum" sz="quarter" idx="12"/>
          </p:nvPr>
        </p:nvSpPr>
        <p:spPr/>
        <p:txBody>
          <a:bodyPr/>
          <a:lstStyle/>
          <a:p>
            <a:pPr>
              <a:defRPr/>
            </a:pPr>
            <a:fld id="{38FE9D85-A0DE-4652-BD38-E0BF4C03DCE9}" type="slidenum">
              <a:rPr lang="en-US" altLang="zh-TW" smtClean="0"/>
              <a:pPr>
                <a:defRPr/>
              </a:pPr>
              <a:t>1</a:t>
            </a:fld>
            <a:endParaRPr lang="en-US" altLang="zh-TW"/>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691680" y="347663"/>
            <a:ext cx="7272807" cy="709612"/>
          </a:xfrm>
        </p:spPr>
        <p:txBody>
          <a:bodyPr/>
          <a:lstStyle/>
          <a:p>
            <a:pPr algn="ctr"/>
            <a:r>
              <a:rPr lang="zh-TW" altLang="en-US"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技能檢定資訊</a:t>
            </a:r>
            <a:r>
              <a:rPr lang="en-US" altLang="zh-TW"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續</a:t>
            </a:r>
            <a:r>
              <a:rPr lang="en-US" altLang="zh-TW"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en-US" altLang="zh-TW"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pPr>
              <a:defRPr/>
            </a:pPr>
            <a:fld id="{1418255E-4A2A-4CD9-B8AD-438B8C4B6B97}" type="slidenum">
              <a:rPr lang="en-US" altLang="zh-TW" smtClean="0"/>
              <a:pPr>
                <a:defRPr/>
              </a:pPr>
              <a:t>19</a:t>
            </a:fld>
            <a:endParaRPr lang="en-US" altLang="zh-TW"/>
          </a:p>
        </p:txBody>
      </p:sp>
      <p:sp>
        <p:nvSpPr>
          <p:cNvPr id="2" name="矩形 1"/>
          <p:cNvSpPr/>
          <p:nvPr/>
        </p:nvSpPr>
        <p:spPr>
          <a:xfrm>
            <a:off x="467544" y="1556792"/>
            <a:ext cx="8208912" cy="677108"/>
          </a:xfrm>
          <a:prstGeom prst="rect">
            <a:avLst/>
          </a:prstGeom>
        </p:spPr>
        <p:txBody>
          <a:bodyPr wrap="square">
            <a:spAutoFit/>
          </a:bodyPr>
          <a:lstStyle/>
          <a:p>
            <a:pPr lvl="0" algn="ctr" eaLnBrk="0" hangingPunct="0"/>
            <a:r>
              <a:rPr lang="zh-TW" altLang="en-US" sz="3800" b="1" kern="0" dirty="0" smtClean="0">
                <a:solidFill>
                  <a:srgbClr val="FF0066"/>
                </a:solidFill>
                <a:latin typeface="標楷體" panose="03000509000000000000" pitchFamily="65" charset="-120"/>
                <a:ea typeface="標楷體" panose="03000509000000000000" pitchFamily="65" charset="-120"/>
                <a:cs typeface="+mj-cs"/>
              </a:rPr>
              <a:t>高職二年級考取</a:t>
            </a:r>
            <a:r>
              <a:rPr lang="zh-TW" altLang="en-US" sz="3800" b="1" kern="0" dirty="0">
                <a:solidFill>
                  <a:srgbClr val="FF0066"/>
                </a:solidFill>
                <a:latin typeface="標楷體" panose="03000509000000000000" pitchFamily="65" charset="-120"/>
                <a:ea typeface="標楷體" panose="03000509000000000000" pitchFamily="65" charset="-120"/>
                <a:cs typeface="+mj-cs"/>
              </a:rPr>
              <a:t>證照種類</a:t>
            </a:r>
            <a:endParaRPr lang="en-US" altLang="zh-TW" sz="3800" b="1" kern="0" dirty="0">
              <a:solidFill>
                <a:srgbClr val="FF0066"/>
              </a:solidFill>
              <a:latin typeface="標楷體" panose="03000509000000000000" pitchFamily="65" charset="-120"/>
              <a:ea typeface="標楷體" panose="03000509000000000000" pitchFamily="65" charset="-120"/>
              <a:cs typeface="+mj-cs"/>
            </a:endParaRPr>
          </a:p>
        </p:txBody>
      </p:sp>
      <p:graphicFrame>
        <p:nvGraphicFramePr>
          <p:cNvPr id="6" name="表格版面配置區 4"/>
          <p:cNvGraphicFramePr>
            <a:graphicFrameLocks/>
          </p:cNvGraphicFramePr>
          <p:nvPr>
            <p:extLst>
              <p:ext uri="{D42A27DB-BD31-4B8C-83A1-F6EECF244321}">
                <p14:modId xmlns:p14="http://schemas.microsoft.com/office/powerpoint/2010/main" val="1318380086"/>
              </p:ext>
            </p:extLst>
          </p:nvPr>
        </p:nvGraphicFramePr>
        <p:xfrm>
          <a:off x="354600" y="2286330"/>
          <a:ext cx="8434800" cy="4114576"/>
        </p:xfrm>
        <a:graphic>
          <a:graphicData uri="http://schemas.openxmlformats.org/drawingml/2006/table">
            <a:tbl>
              <a:tblPr firstRow="1" bandRow="1"/>
              <a:tblGrid>
                <a:gridCol w="674833">
                  <a:extLst>
                    <a:ext uri="{9D8B030D-6E8A-4147-A177-3AD203B41FA5}">
                      <a16:colId xmlns:a16="http://schemas.microsoft.com/office/drawing/2014/main" xmlns="" val="20000"/>
                    </a:ext>
                  </a:extLst>
                </a:gridCol>
                <a:gridCol w="1254660">
                  <a:extLst>
                    <a:ext uri="{9D8B030D-6E8A-4147-A177-3AD203B41FA5}">
                      <a16:colId xmlns:a16="http://schemas.microsoft.com/office/drawing/2014/main" xmlns="" val="20001"/>
                    </a:ext>
                  </a:extLst>
                </a:gridCol>
                <a:gridCol w="959444">
                  <a:extLst>
                    <a:ext uri="{9D8B030D-6E8A-4147-A177-3AD203B41FA5}">
                      <a16:colId xmlns:a16="http://schemas.microsoft.com/office/drawing/2014/main" xmlns="" val="20002"/>
                    </a:ext>
                  </a:extLst>
                </a:gridCol>
                <a:gridCol w="1549874">
                  <a:extLst>
                    <a:ext uri="{9D8B030D-6E8A-4147-A177-3AD203B41FA5}">
                      <a16:colId xmlns:a16="http://schemas.microsoft.com/office/drawing/2014/main" xmlns="" val="20003"/>
                    </a:ext>
                  </a:extLst>
                </a:gridCol>
                <a:gridCol w="1620205">
                  <a:extLst>
                    <a:ext uri="{9D8B030D-6E8A-4147-A177-3AD203B41FA5}">
                      <a16:colId xmlns:a16="http://schemas.microsoft.com/office/drawing/2014/main" xmlns="" val="20004"/>
                    </a:ext>
                  </a:extLst>
                </a:gridCol>
                <a:gridCol w="2375784">
                  <a:extLst>
                    <a:ext uri="{9D8B030D-6E8A-4147-A177-3AD203B41FA5}">
                      <a16:colId xmlns:a16="http://schemas.microsoft.com/office/drawing/2014/main" xmlns="" val="20005"/>
                    </a:ext>
                  </a:extLst>
                </a:gridCol>
              </a:tblGrid>
              <a:tr h="6120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年級</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檢定名稱 </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辦理</a:t>
                      </a:r>
                      <a:endPar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單位</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相關知識</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辦理時間</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說明</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10000"/>
                  </a:ext>
                </a:extLst>
              </a:tr>
              <a:tr h="57908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二</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英文檢定</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三級</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商教會</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英文</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上學期</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月</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聽、寫、讀，滿分</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120</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分以上發證</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01"/>
                  </a:ext>
                </a:extLst>
              </a:tr>
              <a:tr h="57908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二</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會計資訊</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丙級</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勞動部</a:t>
                      </a: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會計學</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上學期</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月</a:t>
                      </a: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學術科皆</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分以上發證</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02"/>
                  </a:ext>
                </a:extLst>
              </a:tr>
              <a:tr h="57908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二</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會計檢定</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二級</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商教會</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會計學</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下學期</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月</a:t>
                      </a: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學術科皆</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分以上發證</a:t>
                      </a: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03"/>
                  </a:ext>
                </a:extLst>
              </a:tr>
              <a:tr h="57908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二</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電腦會計</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TQC</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會計學</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下學期</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月</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進階級</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專業級</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04"/>
                  </a:ext>
                </a:extLst>
              </a:tr>
              <a:tr h="57908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二</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EXCEL</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TQC</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文書處理</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下學期</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月</a:t>
                      </a: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實用級</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進階級</a:t>
                      </a: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05"/>
                  </a:ext>
                </a:extLst>
              </a:tr>
              <a:tr h="57908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二</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國貿業務</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丙級</a:t>
                      </a:r>
                      <a:endParaRPr lang="zh-TW" altLang="en-US" sz="1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勞動部</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國際貿易實務</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下學期</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月</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學術科皆</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分以上發證</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133161631"/>
      </p:ext>
    </p:extLst>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691680" y="347663"/>
            <a:ext cx="7272807" cy="709612"/>
          </a:xfrm>
        </p:spPr>
        <p:txBody>
          <a:bodyPr/>
          <a:lstStyle/>
          <a:p>
            <a:pPr algn="ctr"/>
            <a:r>
              <a:rPr lang="zh-TW" altLang="en-US"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技能檢定資訊</a:t>
            </a:r>
            <a:r>
              <a:rPr lang="en-US" altLang="zh-TW"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續</a:t>
            </a:r>
            <a:r>
              <a:rPr lang="en-US" altLang="zh-TW"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en-US" altLang="zh-TW"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pPr>
              <a:defRPr/>
            </a:pPr>
            <a:fld id="{1418255E-4A2A-4CD9-B8AD-438B8C4B6B97}" type="slidenum">
              <a:rPr lang="en-US" altLang="zh-TW" smtClean="0"/>
              <a:pPr>
                <a:defRPr/>
              </a:pPr>
              <a:t>20</a:t>
            </a:fld>
            <a:endParaRPr lang="en-US" altLang="zh-TW"/>
          </a:p>
        </p:txBody>
      </p:sp>
      <p:sp>
        <p:nvSpPr>
          <p:cNvPr id="2" name="矩形 1"/>
          <p:cNvSpPr/>
          <p:nvPr/>
        </p:nvSpPr>
        <p:spPr>
          <a:xfrm>
            <a:off x="467544" y="1556792"/>
            <a:ext cx="8208912" cy="677108"/>
          </a:xfrm>
          <a:prstGeom prst="rect">
            <a:avLst/>
          </a:prstGeom>
        </p:spPr>
        <p:txBody>
          <a:bodyPr wrap="square">
            <a:spAutoFit/>
          </a:bodyPr>
          <a:lstStyle/>
          <a:p>
            <a:pPr lvl="0" algn="ctr" eaLnBrk="0" hangingPunct="0"/>
            <a:r>
              <a:rPr lang="zh-TW" altLang="en-US" sz="3800" b="1" kern="0" dirty="0" smtClean="0">
                <a:solidFill>
                  <a:srgbClr val="FF0066"/>
                </a:solidFill>
                <a:latin typeface="標楷體" panose="03000509000000000000" pitchFamily="65" charset="-120"/>
                <a:ea typeface="標楷體" panose="03000509000000000000" pitchFamily="65" charset="-120"/>
                <a:cs typeface="+mj-cs"/>
              </a:rPr>
              <a:t>高職三年級考取</a:t>
            </a:r>
            <a:r>
              <a:rPr lang="zh-TW" altLang="en-US" sz="3800" b="1" kern="0" dirty="0">
                <a:solidFill>
                  <a:srgbClr val="FF0066"/>
                </a:solidFill>
                <a:latin typeface="標楷體" panose="03000509000000000000" pitchFamily="65" charset="-120"/>
                <a:ea typeface="標楷體" panose="03000509000000000000" pitchFamily="65" charset="-120"/>
                <a:cs typeface="+mj-cs"/>
              </a:rPr>
              <a:t>證照種類</a:t>
            </a:r>
            <a:endParaRPr lang="en-US" altLang="zh-TW" sz="3800" b="1" kern="0" dirty="0">
              <a:solidFill>
                <a:srgbClr val="FF0066"/>
              </a:solidFill>
              <a:latin typeface="標楷體" panose="03000509000000000000" pitchFamily="65" charset="-120"/>
              <a:ea typeface="標楷體" panose="03000509000000000000" pitchFamily="65" charset="-120"/>
              <a:cs typeface="+mj-cs"/>
            </a:endParaRPr>
          </a:p>
        </p:txBody>
      </p:sp>
      <p:graphicFrame>
        <p:nvGraphicFramePr>
          <p:cNvPr id="6" name="表格版面配置區 4"/>
          <p:cNvGraphicFramePr>
            <a:graphicFrameLocks/>
          </p:cNvGraphicFramePr>
          <p:nvPr>
            <p:extLst>
              <p:ext uri="{D42A27DB-BD31-4B8C-83A1-F6EECF244321}">
                <p14:modId xmlns:p14="http://schemas.microsoft.com/office/powerpoint/2010/main" val="4203118164"/>
              </p:ext>
            </p:extLst>
          </p:nvPr>
        </p:nvGraphicFramePr>
        <p:xfrm>
          <a:off x="354600" y="2399618"/>
          <a:ext cx="8434800" cy="3888000"/>
        </p:xfrm>
        <a:graphic>
          <a:graphicData uri="http://schemas.openxmlformats.org/drawingml/2006/table">
            <a:tbl>
              <a:tblPr firstRow="1" bandRow="1"/>
              <a:tblGrid>
                <a:gridCol w="658416">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gridCol w="1152128">
                  <a:extLst>
                    <a:ext uri="{9D8B030D-6E8A-4147-A177-3AD203B41FA5}">
                      <a16:colId xmlns:a16="http://schemas.microsoft.com/office/drawing/2014/main" xmlns="" val="20003"/>
                    </a:ext>
                  </a:extLst>
                </a:gridCol>
                <a:gridCol w="1872208">
                  <a:extLst>
                    <a:ext uri="{9D8B030D-6E8A-4147-A177-3AD203B41FA5}">
                      <a16:colId xmlns:a16="http://schemas.microsoft.com/office/drawing/2014/main" xmlns="" val="20004"/>
                    </a:ext>
                  </a:extLst>
                </a:gridCol>
                <a:gridCol w="2663816">
                  <a:extLst>
                    <a:ext uri="{9D8B030D-6E8A-4147-A177-3AD203B41FA5}">
                      <a16:colId xmlns:a16="http://schemas.microsoft.com/office/drawing/2014/main" xmlns="" val="20005"/>
                    </a:ext>
                  </a:extLst>
                </a:gridCol>
              </a:tblGrid>
              <a:tr h="9720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年級</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檢定名稱 </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辦理</a:t>
                      </a:r>
                      <a:endPar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單位</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相關知識</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辦理時間</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說明</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10000"/>
                  </a:ext>
                </a:extLst>
              </a:tr>
              <a:tr h="972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三</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英文檢定</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二級</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一級</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商教會</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英文</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上學期</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月</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聽、寫、讀，滿分</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120</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70</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分以上發證</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01"/>
                  </a:ext>
                </a:extLst>
              </a:tr>
              <a:tr h="972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三</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會計事務</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乙級</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勞動部</a:t>
                      </a:r>
                    </a:p>
                  </a:txBody>
                  <a:tcPr marT="45717" marB="4571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會計學</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上學期</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學科</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術科</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月</a:t>
                      </a:r>
                    </a:p>
                  </a:txBody>
                  <a:tcPr marT="45717" marB="4571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學術科皆</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分以上發證，取得後可參加技優甄試升學</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02"/>
                  </a:ext>
                </a:extLst>
              </a:tr>
              <a:tr h="972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三</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會計檢定</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一級</a:t>
                      </a:r>
                    </a:p>
                  </a:txBody>
                  <a:tcPr marT="45717" marB="4571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商教會</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會計學</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下學期</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月</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學術科皆</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分以上發證</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126914499"/>
      </p:ext>
    </p:extLst>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835696" y="347662"/>
            <a:ext cx="7128792" cy="849089"/>
          </a:xfrm>
        </p:spPr>
        <p:txBody>
          <a:bodyPr/>
          <a:lstStyle/>
          <a:p>
            <a:pPr lvl="0" algn="ctr"/>
            <a:r>
              <a:rPr lang="zh-TW" altLang="en-US" sz="4800" b="1" dirty="0" smtClean="0">
                <a:ea typeface="標楷體" panose="03000509000000000000" pitchFamily="65" charset="-120"/>
              </a:rPr>
              <a:t>畢業條件</a:t>
            </a:r>
          </a:p>
        </p:txBody>
      </p:sp>
      <p:graphicFrame>
        <p:nvGraphicFramePr>
          <p:cNvPr id="2" name="資料庫圖表 1"/>
          <p:cNvGraphicFramePr/>
          <p:nvPr>
            <p:extLst>
              <p:ext uri="{D42A27DB-BD31-4B8C-83A1-F6EECF244321}">
                <p14:modId xmlns:p14="http://schemas.microsoft.com/office/powerpoint/2010/main" val="2468164470"/>
              </p:ext>
            </p:extLst>
          </p:nvPr>
        </p:nvGraphicFramePr>
        <p:xfrm>
          <a:off x="457200" y="1484784"/>
          <a:ext cx="8229600" cy="4781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投影片編號版面配置區 2"/>
          <p:cNvSpPr>
            <a:spLocks noGrp="1"/>
          </p:cNvSpPr>
          <p:nvPr>
            <p:ph type="sldNum" sz="quarter" idx="12"/>
          </p:nvPr>
        </p:nvSpPr>
        <p:spPr/>
        <p:txBody>
          <a:bodyPr/>
          <a:lstStyle/>
          <a:p>
            <a:pPr>
              <a:defRPr/>
            </a:pPr>
            <a:fld id="{38FE9D85-A0DE-4652-BD38-E0BF4C03DCE9}" type="slidenum">
              <a:rPr lang="en-US" altLang="zh-TW" smtClean="0"/>
              <a:pPr>
                <a:defRPr/>
              </a:pPr>
              <a:t>21</a:t>
            </a:fld>
            <a:endParaRPr lang="en-US" altLang="zh-TW"/>
          </a:p>
        </p:txBody>
      </p:sp>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Grp="1" noChangeArrowheads="1"/>
          </p:cNvSpPr>
          <p:nvPr>
            <p:ph type="title" idx="4294967295"/>
          </p:nvPr>
        </p:nvSpPr>
        <p:spPr>
          <a:xfrm>
            <a:off x="1691680" y="404664"/>
            <a:ext cx="7272808" cy="709612"/>
          </a:xfrm>
        </p:spPr>
        <p:txBody>
          <a:bodyPr/>
          <a:lstStyle/>
          <a:p>
            <a:pPr algn="ctr" eaLnBrk="1" hangingPunct="1"/>
            <a:r>
              <a:rPr lang="zh-TW" altLang="en-US"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畢業</a:t>
            </a:r>
            <a:r>
              <a:rPr lang="zh-TW" altLang="en-US" b="1" dirty="0" smtClean="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條件</a:t>
            </a:r>
            <a:r>
              <a:rPr lang="en-US" altLang="zh-TW" sz="4600"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4600"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續</a:t>
            </a:r>
            <a:r>
              <a:rPr lang="en-US" altLang="zh-TW" sz="4600"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zh-TW" altLang="en-US" b="1" dirty="0" smtClean="0">
              <a:latin typeface="標楷體" panose="03000509000000000000" pitchFamily="65" charset="-120"/>
              <a:ea typeface="標楷體" panose="03000509000000000000" pitchFamily="65" charset="-120"/>
            </a:endParaRPr>
          </a:p>
        </p:txBody>
      </p:sp>
      <p:graphicFrame>
        <p:nvGraphicFramePr>
          <p:cNvPr id="5" name="資料庫圖表 4"/>
          <p:cNvGraphicFramePr/>
          <p:nvPr>
            <p:extLst>
              <p:ext uri="{D42A27DB-BD31-4B8C-83A1-F6EECF244321}">
                <p14:modId xmlns:p14="http://schemas.microsoft.com/office/powerpoint/2010/main" val="3085874437"/>
              </p:ext>
            </p:extLst>
          </p:nvPr>
        </p:nvGraphicFramePr>
        <p:xfrm>
          <a:off x="323528" y="2276872"/>
          <a:ext cx="8496944"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投影片編號版面配置區 1"/>
          <p:cNvSpPr>
            <a:spLocks noGrp="1"/>
          </p:cNvSpPr>
          <p:nvPr>
            <p:ph type="sldNum" sz="quarter" idx="12"/>
          </p:nvPr>
        </p:nvSpPr>
        <p:spPr/>
        <p:txBody>
          <a:bodyPr/>
          <a:lstStyle/>
          <a:p>
            <a:pPr>
              <a:defRPr/>
            </a:pPr>
            <a:fld id="{754E2900-6D5F-40DF-B90B-60D5C8C411A7}" type="slidenum">
              <a:rPr lang="en-US" altLang="zh-TW" smtClean="0"/>
              <a:pPr>
                <a:defRPr/>
              </a:pPr>
              <a:t>22</a:t>
            </a:fld>
            <a:endParaRPr lang="en-US" altLang="zh-TW"/>
          </a:p>
        </p:txBody>
      </p:sp>
      <p:sp>
        <p:nvSpPr>
          <p:cNvPr id="3" name="矩形 2"/>
          <p:cNvSpPr/>
          <p:nvPr/>
        </p:nvSpPr>
        <p:spPr>
          <a:xfrm>
            <a:off x="323528" y="1589891"/>
            <a:ext cx="8496944" cy="646331"/>
          </a:xfrm>
          <a:prstGeom prst="rect">
            <a:avLst/>
          </a:prstGeom>
        </p:spPr>
        <p:txBody>
          <a:bodyPr wrap="square">
            <a:spAutoFit/>
          </a:bodyPr>
          <a:lstStyle/>
          <a:p>
            <a:pPr lvl="0" algn="ctr"/>
            <a:r>
              <a:rPr lang="zh-TW" altLang="en-US" sz="3600" b="1" kern="0" dirty="0">
                <a:solidFill>
                  <a:srgbClr val="FF0066"/>
                </a:solidFill>
                <a:latin typeface="標楷體" panose="03000509000000000000" pitchFamily="65" charset="-120"/>
                <a:ea typeface="標楷體" panose="03000509000000000000" pitchFamily="65" charset="-120"/>
                <a:cs typeface="+mj-cs"/>
              </a:rPr>
              <a:t>專業實習科目</a:t>
            </a:r>
          </a:p>
        </p:txBody>
      </p:sp>
    </p:spTree>
    <p:extLst>
      <p:ext uri="{BB962C8B-B14F-4D97-AF65-F5344CB8AC3E}">
        <p14:creationId xmlns:p14="http://schemas.microsoft.com/office/powerpoint/2010/main" val="1089267570"/>
      </p:ext>
    </p:extLst>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691680" y="347662"/>
            <a:ext cx="6120680" cy="849089"/>
          </a:xfrm>
        </p:spPr>
        <p:txBody>
          <a:bodyPr/>
          <a:lstStyle/>
          <a:p>
            <a:pPr lvl="0"/>
            <a:r>
              <a:rPr lang="zh-TW" altLang="en-US" sz="4800" dirty="0" smtClean="0"/>
              <a:t>升學資訊</a:t>
            </a:r>
            <a:endParaRPr lang="zh-TW" altLang="en-US" sz="4800" b="1" dirty="0" smtClean="0">
              <a:ea typeface="標楷體" pitchFamily="65" charset="-120"/>
            </a:endParaRPr>
          </a:p>
        </p:txBody>
      </p:sp>
      <p:sp>
        <p:nvSpPr>
          <p:cNvPr id="3" name="投影片編號版面配置區 2"/>
          <p:cNvSpPr>
            <a:spLocks noGrp="1"/>
          </p:cNvSpPr>
          <p:nvPr>
            <p:ph type="sldNum" sz="quarter" idx="12"/>
          </p:nvPr>
        </p:nvSpPr>
        <p:spPr/>
        <p:txBody>
          <a:bodyPr/>
          <a:lstStyle/>
          <a:p>
            <a:pPr>
              <a:defRPr/>
            </a:pPr>
            <a:fld id="{38FE9D85-A0DE-4652-BD38-E0BF4C03DCE9}" type="slidenum">
              <a:rPr lang="en-US" altLang="zh-TW" smtClean="0"/>
              <a:pPr>
                <a:defRPr/>
              </a:pPr>
              <a:t>23</a:t>
            </a:fld>
            <a:endParaRPr lang="en-US" altLang="zh-TW"/>
          </a:p>
        </p:txBody>
      </p:sp>
      <p:graphicFrame>
        <p:nvGraphicFramePr>
          <p:cNvPr id="6" name="內容版面配置區 5"/>
          <p:cNvGraphicFramePr>
            <a:graphicFrameLocks/>
          </p:cNvGraphicFramePr>
          <p:nvPr>
            <p:extLst>
              <p:ext uri="{D42A27DB-BD31-4B8C-83A1-F6EECF244321}">
                <p14:modId xmlns:p14="http://schemas.microsoft.com/office/powerpoint/2010/main" val="3480748990"/>
              </p:ext>
            </p:extLst>
          </p:nvPr>
        </p:nvGraphicFramePr>
        <p:xfrm>
          <a:off x="654239" y="1556792"/>
          <a:ext cx="7878201" cy="4586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6300428"/>
      </p:ext>
    </p:extLst>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a:spLocks noGrp="1"/>
          </p:cNvSpPr>
          <p:nvPr>
            <p:ph type="title"/>
          </p:nvPr>
        </p:nvSpPr>
        <p:spPr>
          <a:xfrm>
            <a:off x="1691681" y="347663"/>
            <a:ext cx="6120000" cy="849600"/>
          </a:xfrm>
        </p:spPr>
        <p:txBody>
          <a:bodyPr/>
          <a:lstStyle/>
          <a:p>
            <a:r>
              <a:rPr lang="zh-TW" altLang="en-US" sz="4800" dirty="0" smtClean="0"/>
              <a:t>升學資訊</a:t>
            </a:r>
            <a:r>
              <a:rPr lang="en-US" altLang="zh-TW" sz="4800" dirty="0" smtClean="0"/>
              <a:t>(</a:t>
            </a:r>
            <a:r>
              <a:rPr lang="zh-TW" altLang="en-US" sz="4800" dirty="0" smtClean="0"/>
              <a:t>續</a:t>
            </a:r>
            <a:r>
              <a:rPr lang="en-US" altLang="zh-TW" sz="4800" dirty="0" smtClean="0"/>
              <a:t>)</a:t>
            </a:r>
            <a:endParaRPr lang="zh-TW" altLang="en-US" sz="4800" dirty="0" smtClean="0"/>
          </a:p>
        </p:txBody>
      </p:sp>
      <p:sp>
        <p:nvSpPr>
          <p:cNvPr id="4" name="投影片編號版面配置區 3"/>
          <p:cNvSpPr>
            <a:spLocks noGrp="1"/>
          </p:cNvSpPr>
          <p:nvPr>
            <p:ph type="sldNum" sz="quarter" idx="12"/>
          </p:nvPr>
        </p:nvSpPr>
        <p:spPr/>
        <p:txBody>
          <a:bodyPr/>
          <a:lstStyle/>
          <a:p>
            <a:pPr>
              <a:defRPr/>
            </a:pPr>
            <a:fld id="{38FE9D85-A0DE-4652-BD38-E0BF4C03DCE9}" type="slidenum">
              <a:rPr lang="en-US" altLang="zh-TW" smtClean="0"/>
              <a:pPr>
                <a:defRPr/>
              </a:pPr>
              <a:t>24</a:t>
            </a:fld>
            <a:endParaRPr lang="en-US" altLang="zh-TW"/>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414910"/>
            <a:ext cx="8496944" cy="4966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Grp="1" noChangeArrowheads="1"/>
          </p:cNvSpPr>
          <p:nvPr>
            <p:ph type="title" idx="4294967295"/>
          </p:nvPr>
        </p:nvSpPr>
        <p:spPr>
          <a:xfrm>
            <a:off x="1692360" y="347152"/>
            <a:ext cx="6120000" cy="849600"/>
          </a:xfrm>
        </p:spPr>
        <p:txBody>
          <a:bodyPr/>
          <a:lstStyle/>
          <a:p>
            <a:pPr algn="ctr" eaLnBrk="1" hangingPunct="1"/>
            <a:r>
              <a:rPr lang="zh-TW" altLang="en-US"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升學資訊</a:t>
            </a:r>
            <a:r>
              <a:rPr lang="en-US" altLang="zh-TW"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續</a:t>
            </a:r>
            <a:r>
              <a:rPr lang="en-US" altLang="zh-TW"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zh-TW" altLang="en-US" sz="4000" b="1" dirty="0" smtClean="0">
              <a:latin typeface="Times New Roman" pitchFamily="18" charset="0"/>
              <a:ea typeface="標楷體" pitchFamily="65" charset="-120"/>
            </a:endParaRPr>
          </a:p>
        </p:txBody>
      </p:sp>
      <p:sp>
        <p:nvSpPr>
          <p:cNvPr id="17421" name="投影片編號版面配置區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fld id="{2B9425ED-50C5-46BF-84D7-E14AE0369104}" type="slidenum">
              <a:rPr lang="en-US" altLang="zh-TW" sz="1400" smtClean="0"/>
              <a:pPr eaLnBrk="1" hangingPunct="1">
                <a:spcBef>
                  <a:spcPct val="0"/>
                </a:spcBef>
                <a:buFontTx/>
                <a:buNone/>
              </a:pPr>
              <a:t>25</a:t>
            </a:fld>
            <a:endParaRPr lang="en-US" altLang="zh-TW" sz="1400" dirty="0" smtClean="0"/>
          </a:p>
        </p:txBody>
      </p:sp>
      <p:grpSp>
        <p:nvGrpSpPr>
          <p:cNvPr id="13" name="Group 8"/>
          <p:cNvGrpSpPr>
            <a:grpSpLocks/>
          </p:cNvGrpSpPr>
          <p:nvPr/>
        </p:nvGrpSpPr>
        <p:grpSpPr bwMode="auto">
          <a:xfrm>
            <a:off x="467544" y="2348880"/>
            <a:ext cx="2589213" cy="584200"/>
            <a:chOff x="657" y="1796"/>
            <a:chExt cx="1631" cy="368"/>
          </a:xfrm>
        </p:grpSpPr>
        <p:sp>
          <p:nvSpPr>
            <p:cNvPr id="14" name="AutoShape 4"/>
            <p:cNvSpPr>
              <a:spLocks noChangeArrowheads="1"/>
            </p:cNvSpPr>
            <p:nvPr/>
          </p:nvSpPr>
          <p:spPr bwMode="auto">
            <a:xfrm>
              <a:off x="657" y="1801"/>
              <a:ext cx="364" cy="363"/>
            </a:xfrm>
            <a:prstGeom prst="rightArrow">
              <a:avLst>
                <a:gd name="adj1" fmla="val 49861"/>
                <a:gd name="adj2" fmla="val 55922"/>
              </a:avLst>
            </a:prstGeom>
            <a:solidFill>
              <a:srgbClr val="FF6600"/>
            </a:solidFill>
            <a:ln w="31750">
              <a:solidFill>
                <a:schemeClr val="bg1"/>
              </a:solidFill>
              <a:miter lim="800000"/>
              <a:headEnd/>
              <a:tailEnd/>
            </a:ln>
            <a:effectLst>
              <a:outerShdw dist="107763" dir="2700000" algn="ctr" rotWithShape="0">
                <a:schemeClr val="bg2">
                  <a:alpha val="50000"/>
                </a:schemeClr>
              </a:outerShdw>
            </a:effec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zh-TW" altLang="en-US" dirty="0">
                <a:latin typeface="Times New Roman" pitchFamily="18" charset="0"/>
                <a:ea typeface="標楷體" pitchFamily="65" charset="-120"/>
              </a:endParaRPr>
            </a:p>
          </p:txBody>
        </p:sp>
        <p:sp>
          <p:nvSpPr>
            <p:cNvPr id="15" name="Text Box 6"/>
            <p:cNvSpPr txBox="1">
              <a:spLocks noChangeArrowheads="1"/>
            </p:cNvSpPr>
            <p:nvPr/>
          </p:nvSpPr>
          <p:spPr bwMode="auto">
            <a:xfrm>
              <a:off x="1066" y="1796"/>
              <a:ext cx="122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zh-TW" altLang="en-US" dirty="0">
                  <a:latin typeface="Times New Roman" pitchFamily="18" charset="0"/>
                  <a:ea typeface="標楷體" pitchFamily="65" charset="-120"/>
                </a:rPr>
                <a:t>共同科目</a:t>
              </a:r>
              <a:r>
                <a:rPr lang="en-US" altLang="zh-TW" dirty="0">
                  <a:latin typeface="Times New Roman" pitchFamily="18" charset="0"/>
                  <a:ea typeface="標楷體" pitchFamily="65" charset="-120"/>
                </a:rPr>
                <a:t>:</a:t>
              </a:r>
            </a:p>
          </p:txBody>
        </p:sp>
      </p:grpSp>
      <p:sp>
        <p:nvSpPr>
          <p:cNvPr id="16" name="Text Box 7"/>
          <p:cNvSpPr txBox="1">
            <a:spLocks noChangeArrowheads="1"/>
          </p:cNvSpPr>
          <p:nvPr/>
        </p:nvSpPr>
        <p:spPr bwMode="auto">
          <a:xfrm>
            <a:off x="1115616" y="3132257"/>
            <a:ext cx="19399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zh-TW" altLang="en-US" dirty="0">
                <a:latin typeface="Times New Roman" pitchFamily="18" charset="0"/>
                <a:ea typeface="標楷體" pitchFamily="65" charset="-120"/>
              </a:rPr>
              <a:t>專業科目</a:t>
            </a:r>
            <a:r>
              <a:rPr lang="en-US" altLang="zh-TW" dirty="0">
                <a:latin typeface="Times New Roman" pitchFamily="18" charset="0"/>
                <a:ea typeface="標楷體" pitchFamily="65" charset="-120"/>
              </a:rPr>
              <a:t>:</a:t>
            </a:r>
          </a:p>
        </p:txBody>
      </p:sp>
      <p:sp>
        <p:nvSpPr>
          <p:cNvPr id="17" name="AutoShape 10"/>
          <p:cNvSpPr>
            <a:spLocks noChangeArrowheads="1"/>
          </p:cNvSpPr>
          <p:nvPr/>
        </p:nvSpPr>
        <p:spPr bwMode="auto">
          <a:xfrm>
            <a:off x="3342705" y="2348880"/>
            <a:ext cx="1063744" cy="646986"/>
          </a:xfrm>
          <a:prstGeom prst="roundRect">
            <a:avLst>
              <a:gd name="adj" fmla="val 16667"/>
            </a:avLst>
          </a:prstGeom>
          <a:solidFill>
            <a:srgbClr val="FFCC00"/>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zh-TW" altLang="en-US" b="1" dirty="0">
                <a:latin typeface="Times New Roman" pitchFamily="18" charset="0"/>
                <a:ea typeface="標楷體" pitchFamily="65" charset="-120"/>
              </a:rPr>
              <a:t>國文</a:t>
            </a:r>
          </a:p>
        </p:txBody>
      </p:sp>
      <p:sp>
        <p:nvSpPr>
          <p:cNvPr id="18" name="AutoShape 11"/>
          <p:cNvSpPr>
            <a:spLocks noChangeArrowheads="1"/>
          </p:cNvSpPr>
          <p:nvPr/>
        </p:nvSpPr>
        <p:spPr bwMode="auto">
          <a:xfrm>
            <a:off x="5092432" y="2348880"/>
            <a:ext cx="1063744" cy="646986"/>
          </a:xfrm>
          <a:prstGeom prst="roundRect">
            <a:avLst>
              <a:gd name="adj" fmla="val 16667"/>
            </a:avLst>
          </a:prstGeom>
          <a:solidFill>
            <a:srgbClr val="FFCC00"/>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zh-TW" altLang="en-US" b="1" dirty="0">
                <a:latin typeface="Times New Roman" pitchFamily="18" charset="0"/>
                <a:ea typeface="標楷體" pitchFamily="65" charset="-120"/>
              </a:rPr>
              <a:t>英文</a:t>
            </a:r>
          </a:p>
        </p:txBody>
      </p:sp>
      <p:sp>
        <p:nvSpPr>
          <p:cNvPr id="19" name="AutoShape 12"/>
          <p:cNvSpPr>
            <a:spLocks noChangeArrowheads="1"/>
          </p:cNvSpPr>
          <p:nvPr/>
        </p:nvSpPr>
        <p:spPr bwMode="auto">
          <a:xfrm>
            <a:off x="6776356" y="2348880"/>
            <a:ext cx="1612068" cy="646986"/>
          </a:xfrm>
          <a:prstGeom prst="roundRect">
            <a:avLst>
              <a:gd name="adj" fmla="val 16667"/>
            </a:avLst>
          </a:prstGeom>
          <a:solidFill>
            <a:srgbClr val="FFCC00"/>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zh-TW" altLang="en-US" b="1" dirty="0">
                <a:latin typeface="Times New Roman" pitchFamily="18" charset="0"/>
                <a:ea typeface="標楷體" pitchFamily="65" charset="-120"/>
              </a:rPr>
              <a:t>數學</a:t>
            </a:r>
            <a:r>
              <a:rPr lang="en-US" altLang="zh-TW" b="1" dirty="0">
                <a:latin typeface="Times New Roman" pitchFamily="18" charset="0"/>
                <a:ea typeface="標楷體" pitchFamily="65" charset="-120"/>
              </a:rPr>
              <a:t>(B)</a:t>
            </a:r>
          </a:p>
        </p:txBody>
      </p:sp>
      <p:sp>
        <p:nvSpPr>
          <p:cNvPr id="20" name="AutoShape 14"/>
          <p:cNvSpPr>
            <a:spLocks noChangeArrowheads="1"/>
          </p:cNvSpPr>
          <p:nvPr/>
        </p:nvSpPr>
        <p:spPr bwMode="auto">
          <a:xfrm>
            <a:off x="3311525" y="3214062"/>
            <a:ext cx="3776298" cy="646986"/>
          </a:xfrm>
          <a:prstGeom prst="roundRect">
            <a:avLst>
              <a:gd name="adj" fmla="val 16667"/>
            </a:avLst>
          </a:prstGeom>
          <a:solidFill>
            <a:srgbClr val="FF5050"/>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dirty="0">
                <a:solidFill>
                  <a:schemeClr val="bg1"/>
                </a:solidFill>
                <a:latin typeface="Times New Roman" pitchFamily="18" charset="0"/>
                <a:ea typeface="標楷體" pitchFamily="65" charset="-120"/>
              </a:rPr>
              <a:t>(</a:t>
            </a:r>
            <a:r>
              <a:rPr lang="zh-TW" altLang="en-US" dirty="0">
                <a:solidFill>
                  <a:schemeClr val="bg1"/>
                </a:solidFill>
                <a:latin typeface="Times New Roman" pitchFamily="18" charset="0"/>
                <a:ea typeface="標楷體" pitchFamily="65" charset="-120"/>
              </a:rPr>
              <a:t>一</a:t>
            </a:r>
            <a:r>
              <a:rPr lang="en-US" altLang="zh-TW" dirty="0">
                <a:solidFill>
                  <a:schemeClr val="bg1"/>
                </a:solidFill>
                <a:latin typeface="Times New Roman" pitchFamily="18" charset="0"/>
                <a:ea typeface="標楷體" pitchFamily="65" charset="-120"/>
              </a:rPr>
              <a:t>)</a:t>
            </a:r>
            <a:r>
              <a:rPr lang="zh-TW" altLang="en-US" dirty="0">
                <a:solidFill>
                  <a:schemeClr val="bg1"/>
                </a:solidFill>
                <a:latin typeface="Times New Roman" pitchFamily="18" charset="0"/>
                <a:ea typeface="標楷體" pitchFamily="65" charset="-120"/>
              </a:rPr>
              <a:t>會計學、經濟學</a:t>
            </a:r>
          </a:p>
        </p:txBody>
      </p:sp>
      <p:sp>
        <p:nvSpPr>
          <p:cNvPr id="21" name="AutoShape 14"/>
          <p:cNvSpPr>
            <a:spLocks noChangeArrowheads="1"/>
          </p:cNvSpPr>
          <p:nvPr/>
        </p:nvSpPr>
        <p:spPr bwMode="auto">
          <a:xfrm>
            <a:off x="3316288" y="4078158"/>
            <a:ext cx="5019310" cy="646986"/>
          </a:xfrm>
          <a:prstGeom prst="roundRect">
            <a:avLst>
              <a:gd name="adj" fmla="val 16667"/>
            </a:avLst>
          </a:prstGeom>
          <a:solidFill>
            <a:srgbClr val="FF5050"/>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dirty="0">
                <a:solidFill>
                  <a:schemeClr val="bg1"/>
                </a:solidFill>
                <a:latin typeface="Times New Roman" pitchFamily="18" charset="0"/>
                <a:ea typeface="標楷體" pitchFamily="65" charset="-120"/>
              </a:rPr>
              <a:t>(</a:t>
            </a:r>
            <a:r>
              <a:rPr lang="zh-TW" altLang="en-US" dirty="0">
                <a:solidFill>
                  <a:schemeClr val="bg1"/>
                </a:solidFill>
                <a:latin typeface="Times New Roman" pitchFamily="18" charset="0"/>
                <a:ea typeface="標楷體" pitchFamily="65" charset="-120"/>
              </a:rPr>
              <a:t>二</a:t>
            </a:r>
            <a:r>
              <a:rPr lang="en-US" altLang="zh-TW" dirty="0">
                <a:solidFill>
                  <a:schemeClr val="bg1"/>
                </a:solidFill>
                <a:latin typeface="Times New Roman" pitchFamily="18" charset="0"/>
                <a:ea typeface="標楷體" pitchFamily="65" charset="-120"/>
              </a:rPr>
              <a:t>)</a:t>
            </a:r>
            <a:r>
              <a:rPr lang="zh-TW" altLang="en-US" dirty="0">
                <a:solidFill>
                  <a:schemeClr val="bg1"/>
                </a:solidFill>
                <a:latin typeface="Times New Roman" pitchFamily="18" charset="0"/>
                <a:ea typeface="標楷體" pitchFamily="65" charset="-120"/>
              </a:rPr>
              <a:t>商業概論、計算機概論</a:t>
            </a:r>
          </a:p>
        </p:txBody>
      </p:sp>
      <p:grpSp>
        <p:nvGrpSpPr>
          <p:cNvPr id="22" name="Group 9"/>
          <p:cNvGrpSpPr>
            <a:grpSpLocks/>
          </p:cNvGrpSpPr>
          <p:nvPr/>
        </p:nvGrpSpPr>
        <p:grpSpPr bwMode="auto">
          <a:xfrm>
            <a:off x="467544" y="4883298"/>
            <a:ext cx="7672388" cy="1570038"/>
            <a:chOff x="657" y="2387"/>
            <a:chExt cx="4833" cy="989"/>
          </a:xfrm>
        </p:grpSpPr>
        <p:sp>
          <p:nvSpPr>
            <p:cNvPr id="23" name="AutoShape 5"/>
            <p:cNvSpPr>
              <a:spLocks noChangeArrowheads="1"/>
            </p:cNvSpPr>
            <p:nvPr/>
          </p:nvSpPr>
          <p:spPr bwMode="auto">
            <a:xfrm>
              <a:off x="657" y="2432"/>
              <a:ext cx="364" cy="363"/>
            </a:xfrm>
            <a:prstGeom prst="rightArrow">
              <a:avLst>
                <a:gd name="adj1" fmla="val 49861"/>
                <a:gd name="adj2" fmla="val 55922"/>
              </a:avLst>
            </a:prstGeom>
            <a:solidFill>
              <a:srgbClr val="FF3809"/>
            </a:solidFill>
            <a:ln w="31750">
              <a:solidFill>
                <a:schemeClr val="bg1"/>
              </a:solidFill>
              <a:miter lim="800000"/>
              <a:headEnd/>
              <a:tailEnd/>
            </a:ln>
            <a:effectLst>
              <a:outerShdw dist="107763" dir="2700000" algn="ctr" rotWithShape="0">
                <a:schemeClr val="bg2">
                  <a:alpha val="50000"/>
                </a:schemeClr>
              </a:outerShdw>
            </a:effec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zh-TW" altLang="en-US" dirty="0">
                <a:latin typeface="Times New Roman" pitchFamily="18" charset="0"/>
                <a:ea typeface="標楷體" pitchFamily="65" charset="-120"/>
              </a:endParaRPr>
            </a:p>
          </p:txBody>
        </p:sp>
        <p:sp>
          <p:nvSpPr>
            <p:cNvPr id="24" name="Text Box 7"/>
            <p:cNvSpPr txBox="1">
              <a:spLocks noChangeArrowheads="1"/>
            </p:cNvSpPr>
            <p:nvPr/>
          </p:nvSpPr>
          <p:spPr bwMode="auto">
            <a:xfrm>
              <a:off x="1066" y="2387"/>
              <a:ext cx="4424"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zh-TW" altLang="zh-TW" dirty="0">
                  <a:latin typeface="Times New Roman" pitchFamily="18" charset="0"/>
                  <a:ea typeface="標楷體" pitchFamily="65" charset="-120"/>
                </a:rPr>
                <a:t>普通大學及科技大學</a:t>
              </a:r>
              <a:r>
                <a:rPr lang="zh-TW" altLang="en-US" dirty="0">
                  <a:latin typeface="Times New Roman" pitchFamily="18" charset="0"/>
                  <a:ea typeface="標楷體" pitchFamily="65" charset="-120"/>
                </a:rPr>
                <a:t>(</a:t>
              </a:r>
              <a:r>
                <a:rPr lang="zh-TW" altLang="zh-TW" dirty="0">
                  <a:latin typeface="Times New Roman" pitchFamily="18" charset="0"/>
                  <a:ea typeface="標楷體" pitchFamily="65" charset="-120"/>
                </a:rPr>
                <a:t>商業與管理群</a:t>
              </a:r>
              <a:r>
                <a:rPr lang="zh-TW" altLang="en-US" dirty="0" smtClean="0">
                  <a:latin typeface="Times New Roman" pitchFamily="18" charset="0"/>
                  <a:ea typeface="標楷體" pitchFamily="65" charset="-120"/>
                </a:rPr>
                <a:t>)：</a:t>
              </a:r>
              <a:endParaRPr lang="en-US" altLang="zh-TW" dirty="0">
                <a:latin typeface="Times New Roman" pitchFamily="18" charset="0"/>
                <a:ea typeface="標楷體" pitchFamily="65" charset="-120"/>
              </a:endParaRPr>
            </a:p>
            <a:p>
              <a:pPr eaLnBrk="1" hangingPunct="1">
                <a:spcBef>
                  <a:spcPct val="0"/>
                </a:spcBef>
                <a:buFontTx/>
                <a:buNone/>
              </a:pPr>
              <a:r>
                <a:rPr lang="zh-TW" altLang="en-US" dirty="0">
                  <a:latin typeface="Times New Roman" pitchFamily="18" charset="0"/>
                  <a:ea typeface="標楷體" pitchFamily="65" charset="-120"/>
                </a:rPr>
                <a:t>企業管理、會計資訊、財務金融</a:t>
              </a:r>
            </a:p>
            <a:p>
              <a:pPr eaLnBrk="1" hangingPunct="1">
                <a:spcBef>
                  <a:spcPct val="0"/>
                </a:spcBef>
                <a:buFontTx/>
                <a:buNone/>
              </a:pPr>
              <a:r>
                <a:rPr lang="zh-TW" altLang="en-US" dirty="0">
                  <a:latin typeface="Times New Roman" pitchFamily="18" charset="0"/>
                  <a:ea typeface="標楷體" pitchFamily="65" charset="-120"/>
                </a:rPr>
                <a:t>國際經營管理、行銷流通等相關科系</a:t>
              </a:r>
              <a:endParaRPr lang="en-US" altLang="zh-TW" dirty="0">
                <a:latin typeface="Times New Roman" pitchFamily="18" charset="0"/>
                <a:ea typeface="標楷體" pitchFamily="65" charset="-120"/>
              </a:endParaRPr>
            </a:p>
          </p:txBody>
        </p:sp>
      </p:grpSp>
      <p:sp>
        <p:nvSpPr>
          <p:cNvPr id="2" name="矩形 1"/>
          <p:cNvSpPr/>
          <p:nvPr/>
        </p:nvSpPr>
        <p:spPr>
          <a:xfrm>
            <a:off x="395536" y="1412776"/>
            <a:ext cx="4624888" cy="738664"/>
          </a:xfrm>
          <a:prstGeom prst="rect">
            <a:avLst/>
          </a:prstGeom>
        </p:spPr>
        <p:txBody>
          <a:bodyPr wrap="square">
            <a:spAutoFit/>
          </a:bodyPr>
          <a:lstStyle/>
          <a:p>
            <a:r>
              <a:rPr lang="zh-TW" altLang="en-US" sz="4200" b="1" dirty="0" smtClean="0">
                <a:solidFill>
                  <a:srgbClr val="0000CC"/>
                </a:solidFill>
                <a:latin typeface="標楷體" panose="03000509000000000000" pitchFamily="65" charset="-120"/>
                <a:ea typeface="標楷體" panose="03000509000000000000" pitchFamily="65" charset="-120"/>
              </a:rPr>
              <a:t>統一入學測驗考試</a:t>
            </a:r>
            <a:endParaRPr lang="zh-TW" altLang="en-US" sz="4200" dirty="0">
              <a:solidFill>
                <a:srgbClr val="0000CC"/>
              </a:solidFill>
            </a:endParaRPr>
          </a:p>
        </p:txBody>
      </p:sp>
    </p:spTree>
    <p:extLst>
      <p:ext uri="{BB962C8B-B14F-4D97-AF65-F5344CB8AC3E}">
        <p14:creationId xmlns:p14="http://schemas.microsoft.com/office/powerpoint/2010/main" val="314630908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Left)">
                                      <p:cBhvr>
                                        <p:cTn id="7" dur="500"/>
                                        <p:tgtEl>
                                          <p:spTgt spid="13"/>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childTnLst>
                                </p:cTn>
                              </p:par>
                              <p:par>
                                <p:cTn id="21" presetID="22" presetClass="entr" presetSubtype="8"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par>
                                <p:cTn id="24" presetID="22" presetClass="entr" presetSubtype="8"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par>
                          <p:cTn id="27" fill="hold">
                            <p:stCondLst>
                              <p:cond delay="1000"/>
                            </p:stCondLst>
                            <p:childTnLst>
                              <p:par>
                                <p:cTn id="28" presetID="1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slide(fromLeft)">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a:xfrm>
            <a:off x="1691680" y="347663"/>
            <a:ext cx="6120000" cy="849600"/>
          </a:xfrm>
        </p:spPr>
        <p:txBody>
          <a:bodyPr/>
          <a:lstStyle/>
          <a:p>
            <a:r>
              <a:rPr lang="zh-TW" altLang="en-US" sz="4800" dirty="0">
                <a:solidFill>
                  <a:srgbClr val="000000"/>
                </a:solidFill>
              </a:rPr>
              <a:t>升學資訊</a:t>
            </a:r>
            <a:r>
              <a:rPr lang="en-US" altLang="zh-TW" sz="4800" dirty="0">
                <a:solidFill>
                  <a:srgbClr val="000000"/>
                </a:solidFill>
              </a:rPr>
              <a:t>(</a:t>
            </a:r>
            <a:r>
              <a:rPr lang="zh-TW" altLang="en-US" sz="4800" dirty="0">
                <a:solidFill>
                  <a:srgbClr val="000000"/>
                </a:solidFill>
              </a:rPr>
              <a:t>續</a:t>
            </a:r>
            <a:r>
              <a:rPr lang="en-US" altLang="zh-TW" sz="4800" dirty="0">
                <a:solidFill>
                  <a:srgbClr val="000000"/>
                </a:solidFill>
              </a:rPr>
              <a:t>)</a:t>
            </a:r>
            <a:endParaRPr lang="zh-TW" altLang="en-US" dirty="0" smtClean="0"/>
          </a:p>
        </p:txBody>
      </p:sp>
      <p:sp>
        <p:nvSpPr>
          <p:cNvPr id="9" name="內容版面配置區 2"/>
          <p:cNvSpPr>
            <a:spLocks noGrp="1"/>
          </p:cNvSpPr>
          <p:nvPr>
            <p:ph idx="1"/>
          </p:nvPr>
        </p:nvSpPr>
        <p:spPr>
          <a:xfrm>
            <a:off x="457200" y="1628801"/>
            <a:ext cx="8229600" cy="3960440"/>
          </a:xfrm>
        </p:spPr>
        <p:txBody>
          <a:bodyPr/>
          <a:lstStyle/>
          <a:p>
            <a:pPr marL="0" indent="0">
              <a:spcAft>
                <a:spcPts val="1200"/>
              </a:spcAft>
              <a:buFont typeface="Arial" charset="0"/>
              <a:buNone/>
            </a:pPr>
            <a:r>
              <a:rPr lang="en-US" altLang="zh-TW" b="1" u="sng" dirty="0" smtClean="0">
                <a:solidFill>
                  <a:srgbClr val="0000CC"/>
                </a:solidFill>
                <a:ea typeface="標楷體" pitchFamily="65" charset="-120"/>
                <a:cs typeface="Times New Roman" pitchFamily="18" charset="0"/>
              </a:rPr>
              <a:t>109</a:t>
            </a:r>
            <a:r>
              <a:rPr lang="zh-TW" altLang="en-US" b="1" u="sng" dirty="0" smtClean="0">
                <a:solidFill>
                  <a:srgbClr val="0000CC"/>
                </a:solidFill>
                <a:ea typeface="標楷體" pitchFamily="65" charset="-120"/>
                <a:cs typeface="Times New Roman" pitchFamily="18" charset="0"/>
              </a:rPr>
              <a:t>學年度四技二專統一入學測驗考試科目</a:t>
            </a:r>
            <a:endParaRPr lang="en-US" altLang="zh-TW" b="1" u="sng" dirty="0" smtClean="0">
              <a:solidFill>
                <a:srgbClr val="0000CC"/>
              </a:solidFill>
              <a:ea typeface="標楷體" pitchFamily="65" charset="-120"/>
              <a:cs typeface="Times New Roman" pitchFamily="18" charset="0"/>
            </a:endParaRPr>
          </a:p>
          <a:p>
            <a:pPr marL="0" indent="0" eaLnBrk="1" hangingPunct="1">
              <a:buClr>
                <a:srgbClr val="CC0000"/>
              </a:buClr>
              <a:buFont typeface="Wingdings" pitchFamily="2" charset="2"/>
              <a:buChar char="p"/>
            </a:pPr>
            <a:r>
              <a:rPr kumimoji="1" lang="zh-TW" altLang="en-US" sz="2800" b="1" dirty="0" smtClean="0">
                <a:solidFill>
                  <a:srgbClr val="000000"/>
                </a:solidFill>
                <a:ea typeface="標楷體" pitchFamily="65" charset="-120"/>
                <a:cs typeface="Times New Roman" pitchFamily="18" charset="0"/>
              </a:rPr>
              <a:t>國文</a:t>
            </a:r>
            <a:r>
              <a:rPr kumimoji="1" lang="en-US" altLang="zh-TW" sz="2400" b="1" dirty="0" smtClean="0">
                <a:solidFill>
                  <a:srgbClr val="000000"/>
                </a:solidFill>
                <a:ea typeface="標楷體" pitchFamily="65" charset="-120"/>
                <a:cs typeface="Times New Roman" pitchFamily="18" charset="0"/>
              </a:rPr>
              <a:t>(</a:t>
            </a:r>
            <a:r>
              <a:rPr kumimoji="1" lang="zh-TW" altLang="en-US" sz="2400" b="1" dirty="0" smtClean="0">
                <a:solidFill>
                  <a:srgbClr val="000000"/>
                </a:solidFill>
                <a:ea typeface="標楷體" pitchFamily="65" charset="-120"/>
                <a:cs typeface="Times New Roman" pitchFamily="18" charset="0"/>
              </a:rPr>
              <a:t>含寫作</a:t>
            </a:r>
            <a:r>
              <a:rPr kumimoji="1" lang="en-US" altLang="zh-TW" sz="2400" b="1" dirty="0" smtClean="0">
                <a:solidFill>
                  <a:srgbClr val="000000"/>
                </a:solidFill>
                <a:ea typeface="標楷體" pitchFamily="65" charset="-120"/>
                <a:cs typeface="Times New Roman" pitchFamily="18" charset="0"/>
              </a:rPr>
              <a:t>) </a:t>
            </a:r>
            <a:r>
              <a:rPr kumimoji="1" lang="en-US" altLang="zh-TW" sz="2800" b="1" dirty="0" smtClean="0">
                <a:solidFill>
                  <a:srgbClr val="000000"/>
                </a:solidFill>
                <a:ea typeface="標楷體" pitchFamily="65" charset="-120"/>
                <a:cs typeface="Times New Roman" pitchFamily="18" charset="0"/>
              </a:rPr>
              <a:t>			</a:t>
            </a:r>
            <a:r>
              <a:rPr kumimoji="1" lang="zh-TW" altLang="en-US" sz="2800" b="1" dirty="0" smtClean="0">
                <a:solidFill>
                  <a:srgbClr val="000000"/>
                </a:solidFill>
                <a:ea typeface="標楷體" pitchFamily="65" charset="-120"/>
                <a:cs typeface="Times New Roman" pitchFamily="18" charset="0"/>
              </a:rPr>
              <a:t>                       </a:t>
            </a:r>
            <a:r>
              <a:rPr kumimoji="1" lang="en-US" altLang="zh-TW" sz="2800" b="1" dirty="0" smtClean="0">
                <a:solidFill>
                  <a:srgbClr val="000000"/>
                </a:solidFill>
                <a:ea typeface="標楷體" pitchFamily="65" charset="-120"/>
                <a:cs typeface="Times New Roman" pitchFamily="18" charset="0"/>
              </a:rPr>
              <a:t>100</a:t>
            </a:r>
            <a:r>
              <a:rPr kumimoji="1" lang="zh-TW" altLang="en-US" sz="2800" b="1" dirty="0" smtClean="0">
                <a:solidFill>
                  <a:srgbClr val="000000"/>
                </a:solidFill>
                <a:ea typeface="標楷體" pitchFamily="65" charset="-120"/>
                <a:cs typeface="Times New Roman" pitchFamily="18" charset="0"/>
              </a:rPr>
              <a:t>分</a:t>
            </a:r>
          </a:p>
          <a:p>
            <a:pPr marL="0" indent="0" eaLnBrk="1" hangingPunct="1">
              <a:buClr>
                <a:srgbClr val="CC0000"/>
              </a:buClr>
              <a:buFont typeface="Wingdings" pitchFamily="2" charset="2"/>
              <a:buChar char="p"/>
            </a:pPr>
            <a:r>
              <a:rPr kumimoji="1" lang="zh-TW" altLang="en-US" sz="2800" b="1" dirty="0" smtClean="0">
                <a:solidFill>
                  <a:srgbClr val="000000"/>
                </a:solidFill>
                <a:ea typeface="標楷體" pitchFamily="65" charset="-120"/>
                <a:cs typeface="Times New Roman" pitchFamily="18" charset="0"/>
              </a:rPr>
              <a:t>英文</a:t>
            </a:r>
            <a:r>
              <a:rPr kumimoji="1" lang="en-US" altLang="zh-TW" sz="2400" b="1" dirty="0" smtClean="0">
                <a:solidFill>
                  <a:srgbClr val="000000"/>
                </a:solidFill>
                <a:ea typeface="標楷體" pitchFamily="65" charset="-120"/>
                <a:cs typeface="Times New Roman" pitchFamily="18" charset="0"/>
              </a:rPr>
              <a:t>(</a:t>
            </a:r>
            <a:r>
              <a:rPr kumimoji="1" lang="zh-TW" altLang="en-US" sz="2400" b="1" dirty="0" smtClean="0">
                <a:solidFill>
                  <a:srgbClr val="000000"/>
                </a:solidFill>
                <a:ea typeface="標楷體" pitchFamily="65" charset="-120"/>
                <a:cs typeface="Times New Roman" pitchFamily="18" charset="0"/>
              </a:rPr>
              <a:t>增加非選擇題，題型以翻譯和寫作為主</a:t>
            </a:r>
            <a:r>
              <a:rPr kumimoji="1" lang="en-US" altLang="zh-TW" sz="2400" b="1" dirty="0" smtClean="0">
                <a:solidFill>
                  <a:srgbClr val="000000"/>
                </a:solidFill>
                <a:ea typeface="標楷體" pitchFamily="65" charset="-120"/>
                <a:cs typeface="Times New Roman" pitchFamily="18" charset="0"/>
              </a:rPr>
              <a:t>)</a:t>
            </a:r>
            <a:r>
              <a:rPr kumimoji="1" lang="zh-TW" altLang="en-US" sz="2400" b="1" dirty="0" smtClean="0">
                <a:solidFill>
                  <a:srgbClr val="000000"/>
                </a:solidFill>
                <a:ea typeface="標楷體" pitchFamily="65" charset="-120"/>
                <a:cs typeface="Times New Roman" pitchFamily="18" charset="0"/>
              </a:rPr>
              <a:t>  </a:t>
            </a:r>
            <a:r>
              <a:rPr kumimoji="1" lang="en-US" altLang="zh-TW" sz="2800" b="1" dirty="0" smtClean="0">
                <a:solidFill>
                  <a:srgbClr val="000000"/>
                </a:solidFill>
                <a:ea typeface="標楷體" pitchFamily="65" charset="-120"/>
                <a:cs typeface="Times New Roman" pitchFamily="18" charset="0"/>
              </a:rPr>
              <a:t>100</a:t>
            </a:r>
            <a:r>
              <a:rPr kumimoji="1" lang="zh-TW" altLang="en-US" sz="2800" b="1" dirty="0" smtClean="0">
                <a:solidFill>
                  <a:srgbClr val="000000"/>
                </a:solidFill>
                <a:ea typeface="標楷體" pitchFamily="65" charset="-120"/>
                <a:cs typeface="Times New Roman" pitchFamily="18" charset="0"/>
              </a:rPr>
              <a:t>分</a:t>
            </a:r>
            <a:endParaRPr kumimoji="1" lang="en-US" altLang="zh-TW" sz="2800" b="1" dirty="0" smtClean="0">
              <a:solidFill>
                <a:srgbClr val="000000"/>
              </a:solidFill>
              <a:ea typeface="標楷體" pitchFamily="65" charset="-120"/>
              <a:cs typeface="Times New Roman" pitchFamily="18" charset="0"/>
            </a:endParaRPr>
          </a:p>
          <a:p>
            <a:pPr marL="0" indent="0" eaLnBrk="1" hangingPunct="1">
              <a:buClr>
                <a:srgbClr val="CC0000"/>
              </a:buClr>
              <a:buFont typeface="Wingdings" pitchFamily="2" charset="2"/>
              <a:buChar char="p"/>
            </a:pPr>
            <a:r>
              <a:rPr kumimoji="1" lang="zh-TW" altLang="en-US" sz="2800" b="1" dirty="0" smtClean="0">
                <a:solidFill>
                  <a:srgbClr val="000000"/>
                </a:solidFill>
                <a:ea typeface="標楷體" pitchFamily="65" charset="-120"/>
                <a:cs typeface="Times New Roman" pitchFamily="18" charset="0"/>
              </a:rPr>
              <a:t>數學					            </a:t>
            </a:r>
            <a:r>
              <a:rPr kumimoji="1" lang="en-US" altLang="zh-TW" sz="2800" b="1" dirty="0" smtClean="0">
                <a:solidFill>
                  <a:srgbClr val="000000"/>
                </a:solidFill>
                <a:ea typeface="標楷體" pitchFamily="65" charset="-120"/>
                <a:cs typeface="Times New Roman" pitchFamily="18" charset="0"/>
              </a:rPr>
              <a:t>100</a:t>
            </a:r>
            <a:r>
              <a:rPr kumimoji="1" lang="zh-TW" altLang="en-US" sz="2800" b="1" dirty="0" smtClean="0">
                <a:solidFill>
                  <a:srgbClr val="000000"/>
                </a:solidFill>
                <a:ea typeface="標楷體" pitchFamily="65" charset="-120"/>
                <a:cs typeface="Times New Roman" pitchFamily="18" charset="0"/>
              </a:rPr>
              <a:t>分</a:t>
            </a:r>
          </a:p>
          <a:p>
            <a:pPr marL="0" indent="0" eaLnBrk="1" hangingPunct="1">
              <a:buClr>
                <a:srgbClr val="CC0000"/>
              </a:buClr>
              <a:buFont typeface="Wingdings" pitchFamily="2" charset="2"/>
              <a:buChar char="p"/>
            </a:pPr>
            <a:r>
              <a:rPr kumimoji="1" lang="zh-TW" altLang="en-US" sz="2800" b="1" dirty="0" smtClean="0">
                <a:solidFill>
                  <a:srgbClr val="000000"/>
                </a:solidFill>
                <a:ea typeface="標楷體" pitchFamily="65" charset="-120"/>
                <a:cs typeface="Times New Roman" pitchFamily="18" charset="0"/>
              </a:rPr>
              <a:t>專業科目（一</a:t>
            </a:r>
            <a:r>
              <a:rPr lang="zh-TW" altLang="en-US" sz="2800" dirty="0">
                <a:solidFill>
                  <a:srgbClr val="000000"/>
                </a:solidFill>
              </a:rPr>
              <a:t>）</a:t>
            </a:r>
            <a:r>
              <a:rPr lang="zh-TW" altLang="en-US" sz="2400" dirty="0" smtClean="0">
                <a:solidFill>
                  <a:srgbClr val="000000"/>
                </a:solidFill>
              </a:rPr>
              <a:t>會計學、經濟學</a:t>
            </a:r>
            <a:r>
              <a:rPr kumimoji="1" lang="zh-TW" altLang="en-US" sz="2800" b="1" dirty="0" smtClean="0">
                <a:solidFill>
                  <a:srgbClr val="000000"/>
                </a:solidFill>
                <a:ea typeface="標楷體" pitchFamily="65" charset="-120"/>
                <a:cs typeface="Times New Roman" pitchFamily="18" charset="0"/>
              </a:rPr>
              <a:t>	            </a:t>
            </a:r>
            <a:r>
              <a:rPr kumimoji="1" lang="en-US" altLang="zh-TW" sz="2800" b="1" dirty="0" smtClean="0">
                <a:solidFill>
                  <a:srgbClr val="000000"/>
                </a:solidFill>
                <a:ea typeface="標楷體" pitchFamily="65" charset="-120"/>
                <a:cs typeface="Times New Roman" pitchFamily="18" charset="0"/>
              </a:rPr>
              <a:t>200</a:t>
            </a:r>
            <a:r>
              <a:rPr kumimoji="1" lang="zh-TW" altLang="en-US" sz="2800" b="1" dirty="0" smtClean="0">
                <a:solidFill>
                  <a:srgbClr val="000000"/>
                </a:solidFill>
                <a:ea typeface="標楷體" pitchFamily="65" charset="-120"/>
                <a:cs typeface="Times New Roman" pitchFamily="18" charset="0"/>
              </a:rPr>
              <a:t>分</a:t>
            </a:r>
          </a:p>
          <a:p>
            <a:pPr marL="0" indent="0" eaLnBrk="1" hangingPunct="1">
              <a:buClr>
                <a:srgbClr val="CC0000"/>
              </a:buClr>
              <a:buFont typeface="Wingdings" pitchFamily="2" charset="2"/>
              <a:buChar char="p"/>
            </a:pPr>
            <a:r>
              <a:rPr kumimoji="1" lang="zh-TW" altLang="en-US" sz="2800" b="1" dirty="0" smtClean="0">
                <a:solidFill>
                  <a:srgbClr val="000000"/>
                </a:solidFill>
                <a:ea typeface="標楷體" pitchFamily="65" charset="-120"/>
                <a:cs typeface="Times New Roman" pitchFamily="18" charset="0"/>
              </a:rPr>
              <a:t>專業科目（二）</a:t>
            </a:r>
            <a:r>
              <a:rPr lang="zh-TW" altLang="en-US" sz="2400" dirty="0" smtClean="0">
                <a:solidFill>
                  <a:srgbClr val="000000"/>
                </a:solidFill>
              </a:rPr>
              <a:t>商業概論、計算機概論</a:t>
            </a:r>
            <a:r>
              <a:rPr kumimoji="1" lang="zh-TW" altLang="en-US" sz="2400" b="1" dirty="0" smtClean="0">
                <a:solidFill>
                  <a:srgbClr val="000000"/>
                </a:solidFill>
              </a:rPr>
              <a:t>         </a:t>
            </a:r>
            <a:r>
              <a:rPr kumimoji="1" lang="en-US" altLang="zh-TW" sz="2800" b="1" dirty="0" smtClean="0">
                <a:solidFill>
                  <a:srgbClr val="000000"/>
                </a:solidFill>
                <a:ea typeface="標楷體" pitchFamily="65" charset="-120"/>
                <a:cs typeface="Times New Roman" pitchFamily="18" charset="0"/>
              </a:rPr>
              <a:t>200</a:t>
            </a:r>
            <a:r>
              <a:rPr kumimoji="1" lang="zh-TW" altLang="en-US" sz="2800" b="1" dirty="0" smtClean="0">
                <a:solidFill>
                  <a:srgbClr val="000000"/>
                </a:solidFill>
                <a:ea typeface="標楷體" pitchFamily="65" charset="-120"/>
                <a:cs typeface="Times New Roman" pitchFamily="18" charset="0"/>
              </a:rPr>
              <a:t>分</a:t>
            </a:r>
            <a:br>
              <a:rPr kumimoji="1" lang="zh-TW" altLang="en-US" sz="2800" b="1" dirty="0" smtClean="0">
                <a:solidFill>
                  <a:srgbClr val="000000"/>
                </a:solidFill>
                <a:ea typeface="標楷體" pitchFamily="65" charset="-120"/>
                <a:cs typeface="Times New Roman" pitchFamily="18" charset="0"/>
              </a:rPr>
            </a:br>
            <a:r>
              <a:rPr kumimoji="1" lang="zh-TW" altLang="en-US" sz="2800" b="1" dirty="0" smtClean="0">
                <a:solidFill>
                  <a:srgbClr val="000000"/>
                </a:solidFill>
                <a:ea typeface="標楷體" pitchFamily="65" charset="-120"/>
                <a:cs typeface="Times New Roman" pitchFamily="18" charset="0"/>
              </a:rPr>
              <a:t>					</a:t>
            </a:r>
            <a:r>
              <a:rPr kumimoji="1" lang="zh-TW" altLang="en-US" b="1" dirty="0" smtClean="0">
                <a:solidFill>
                  <a:srgbClr val="FF0066"/>
                </a:solidFill>
                <a:ea typeface="標楷體" pitchFamily="65" charset="-120"/>
                <a:cs typeface="Times New Roman" pitchFamily="18" charset="0"/>
              </a:rPr>
              <a:t>      總分</a:t>
            </a:r>
            <a:r>
              <a:rPr kumimoji="1" lang="zh-TW" altLang="en-US" b="1" dirty="0" smtClean="0">
                <a:solidFill>
                  <a:srgbClr val="FF0066"/>
                </a:solidFill>
                <a:latin typeface="新細明體" charset="-120"/>
                <a:ea typeface="標楷體" pitchFamily="65" charset="-120"/>
                <a:cs typeface="Times New Roman" pitchFamily="18" charset="0"/>
              </a:rPr>
              <a:t>：</a:t>
            </a:r>
            <a:r>
              <a:rPr kumimoji="1" lang="en-US" altLang="zh-TW" b="1" dirty="0" smtClean="0">
                <a:solidFill>
                  <a:srgbClr val="FF0066"/>
                </a:solidFill>
                <a:ea typeface="標楷體" pitchFamily="65" charset="-120"/>
                <a:cs typeface="Times New Roman" pitchFamily="18" charset="0"/>
              </a:rPr>
              <a:t>700</a:t>
            </a:r>
            <a:r>
              <a:rPr kumimoji="1" lang="zh-TW" altLang="en-US" b="1" dirty="0" smtClean="0">
                <a:solidFill>
                  <a:srgbClr val="FF0066"/>
                </a:solidFill>
                <a:ea typeface="標楷體" pitchFamily="65" charset="-120"/>
                <a:cs typeface="Times New Roman" pitchFamily="18" charset="0"/>
              </a:rPr>
              <a:t>分</a:t>
            </a:r>
          </a:p>
        </p:txBody>
      </p:sp>
      <p:sp>
        <p:nvSpPr>
          <p:cNvPr id="7" name="投影片編號版面配置區 6"/>
          <p:cNvSpPr>
            <a:spLocks noGrp="1"/>
          </p:cNvSpPr>
          <p:nvPr>
            <p:ph type="sldNum" sz="quarter" idx="12"/>
          </p:nvPr>
        </p:nvSpPr>
        <p:spPr/>
        <p:txBody>
          <a:bodyPr/>
          <a:lstStyle/>
          <a:p>
            <a:pPr>
              <a:defRPr/>
            </a:pPr>
            <a:fld id="{38FE9D85-A0DE-4652-BD38-E0BF4C03DCE9}" type="slidenum">
              <a:rPr lang="en-US" altLang="zh-TW" smtClean="0"/>
              <a:pPr>
                <a:defRPr/>
              </a:pPr>
              <a:t>26</a:t>
            </a:fld>
            <a:endParaRPr lang="en-US" altLang="zh-TW"/>
          </a:p>
        </p:txBody>
      </p:sp>
    </p:spTree>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Grp="1" noChangeArrowheads="1"/>
          </p:cNvSpPr>
          <p:nvPr>
            <p:ph type="title" idx="4294967295"/>
          </p:nvPr>
        </p:nvSpPr>
        <p:spPr>
          <a:xfrm>
            <a:off x="1692360" y="347152"/>
            <a:ext cx="6120000" cy="849600"/>
          </a:xfrm>
        </p:spPr>
        <p:txBody>
          <a:bodyPr/>
          <a:lstStyle/>
          <a:p>
            <a:pPr algn="ctr" eaLnBrk="1" hangingPunct="1"/>
            <a:r>
              <a:rPr lang="zh-TW" altLang="en-US"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升學資訊</a:t>
            </a:r>
            <a:r>
              <a:rPr lang="en-US" altLang="zh-TW"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續</a:t>
            </a:r>
            <a:r>
              <a:rPr lang="en-US" altLang="zh-TW"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zh-TW" altLang="en-US" sz="4000" b="1" dirty="0" smtClean="0">
              <a:latin typeface="Times New Roman" pitchFamily="18" charset="0"/>
              <a:ea typeface="標楷體" pitchFamily="65" charset="-120"/>
            </a:endParaRPr>
          </a:p>
        </p:txBody>
      </p:sp>
      <p:sp>
        <p:nvSpPr>
          <p:cNvPr id="17421" name="投影片編號版面配置區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fld id="{2B9425ED-50C5-46BF-84D7-E14AE0369104}" type="slidenum">
              <a:rPr lang="en-US" altLang="zh-TW" sz="1400" smtClean="0"/>
              <a:pPr eaLnBrk="1" hangingPunct="1">
                <a:spcBef>
                  <a:spcPct val="0"/>
                </a:spcBef>
                <a:buFontTx/>
                <a:buNone/>
              </a:pPr>
              <a:t>27</a:t>
            </a:fld>
            <a:endParaRPr lang="en-US" altLang="zh-TW" sz="1400" dirty="0" smtClean="0"/>
          </a:p>
        </p:txBody>
      </p:sp>
      <p:sp>
        <p:nvSpPr>
          <p:cNvPr id="2" name="矩形 1"/>
          <p:cNvSpPr/>
          <p:nvPr/>
        </p:nvSpPr>
        <p:spPr>
          <a:xfrm>
            <a:off x="395536" y="1394192"/>
            <a:ext cx="5616624" cy="738664"/>
          </a:xfrm>
          <a:prstGeom prst="rect">
            <a:avLst/>
          </a:prstGeom>
        </p:spPr>
        <p:txBody>
          <a:bodyPr wrap="square">
            <a:spAutoFit/>
          </a:bodyPr>
          <a:lstStyle/>
          <a:p>
            <a:pPr algn="ctr"/>
            <a:r>
              <a:rPr lang="zh-TW" altLang="en-US" sz="4200" b="1" dirty="0" smtClean="0">
                <a:solidFill>
                  <a:srgbClr val="0000CC"/>
                </a:solidFill>
                <a:latin typeface="標楷體" panose="03000509000000000000" pitchFamily="65" charset="-120"/>
                <a:ea typeface="標楷體" panose="03000509000000000000" pitchFamily="65" charset="-120"/>
              </a:rPr>
              <a:t>甄選入學成績採計表現</a:t>
            </a:r>
            <a:endParaRPr lang="zh-TW" altLang="en-US" sz="4200" b="1" dirty="0">
              <a:solidFill>
                <a:srgbClr val="0000CC"/>
              </a:solidFill>
              <a:latin typeface="標楷體" panose="03000509000000000000" pitchFamily="65" charset="-120"/>
              <a:ea typeface="標楷體" panose="03000509000000000000" pitchFamily="65" charset="-120"/>
            </a:endParaRPr>
          </a:p>
        </p:txBody>
      </p:sp>
      <p:graphicFrame>
        <p:nvGraphicFramePr>
          <p:cNvPr id="6" name="資料庫圖表 5"/>
          <p:cNvGraphicFramePr/>
          <p:nvPr>
            <p:extLst>
              <p:ext uri="{D42A27DB-BD31-4B8C-83A1-F6EECF244321}">
                <p14:modId xmlns:p14="http://schemas.microsoft.com/office/powerpoint/2010/main" val="1738854268"/>
              </p:ext>
            </p:extLst>
          </p:nvPr>
        </p:nvGraphicFramePr>
        <p:xfrm>
          <a:off x="467544" y="2204864"/>
          <a:ext cx="8113748"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Grp="1" noChangeArrowheads="1"/>
          </p:cNvSpPr>
          <p:nvPr>
            <p:ph type="title" idx="4294967295"/>
          </p:nvPr>
        </p:nvSpPr>
        <p:spPr>
          <a:xfrm>
            <a:off x="1692360" y="347152"/>
            <a:ext cx="6120000" cy="849600"/>
          </a:xfrm>
        </p:spPr>
        <p:txBody>
          <a:bodyPr/>
          <a:lstStyle/>
          <a:p>
            <a:pPr algn="ctr" eaLnBrk="1" hangingPunct="1"/>
            <a:r>
              <a:rPr lang="zh-TW" altLang="en-US"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升學資訊</a:t>
            </a:r>
            <a:r>
              <a:rPr lang="en-US" altLang="zh-TW"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續</a:t>
            </a:r>
            <a:r>
              <a:rPr lang="en-US" altLang="zh-TW"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zh-TW" altLang="en-US" sz="4000" b="1" dirty="0" smtClean="0">
              <a:latin typeface="Times New Roman" pitchFamily="18" charset="0"/>
              <a:ea typeface="標楷體" pitchFamily="65" charset="-120"/>
            </a:endParaRPr>
          </a:p>
        </p:txBody>
      </p:sp>
      <p:sp>
        <p:nvSpPr>
          <p:cNvPr id="17421" name="投影片編號版面配置區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fld id="{2B9425ED-50C5-46BF-84D7-E14AE0369104}" type="slidenum">
              <a:rPr lang="en-US" altLang="zh-TW" sz="1400" smtClean="0"/>
              <a:pPr eaLnBrk="1" hangingPunct="1">
                <a:spcBef>
                  <a:spcPct val="0"/>
                </a:spcBef>
                <a:buFontTx/>
                <a:buNone/>
              </a:pPr>
              <a:t>28</a:t>
            </a:fld>
            <a:endParaRPr lang="en-US" altLang="zh-TW" sz="1400" dirty="0" smtClean="0"/>
          </a:p>
        </p:txBody>
      </p:sp>
      <p:sp>
        <p:nvSpPr>
          <p:cNvPr id="2" name="矩形 1"/>
          <p:cNvSpPr/>
          <p:nvPr/>
        </p:nvSpPr>
        <p:spPr>
          <a:xfrm>
            <a:off x="395536" y="1322184"/>
            <a:ext cx="6768752" cy="738664"/>
          </a:xfrm>
          <a:prstGeom prst="rect">
            <a:avLst/>
          </a:prstGeom>
        </p:spPr>
        <p:txBody>
          <a:bodyPr wrap="square">
            <a:spAutoFit/>
          </a:bodyPr>
          <a:lstStyle/>
          <a:p>
            <a:r>
              <a:rPr lang="zh-TW" altLang="en-US" sz="4200" b="1" dirty="0" smtClean="0">
                <a:solidFill>
                  <a:srgbClr val="0000CC"/>
                </a:solidFill>
                <a:latin typeface="標楷體" panose="03000509000000000000" pitchFamily="65" charset="-120"/>
                <a:ea typeface="標楷體" panose="03000509000000000000" pitchFamily="65" charset="-120"/>
              </a:rPr>
              <a:t>甄選入學第二階段繳交資料</a:t>
            </a:r>
            <a:endParaRPr lang="zh-TW" altLang="en-US" sz="4200" dirty="0">
              <a:solidFill>
                <a:srgbClr val="0000CC"/>
              </a:solidFill>
            </a:endParaRPr>
          </a:p>
        </p:txBody>
      </p:sp>
      <p:pic>
        <p:nvPicPr>
          <p:cNvPr id="6" name="內容版面配置區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197020"/>
            <a:ext cx="8280920" cy="41843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19102755"/>
      </p:ext>
    </p:extLst>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p:txBody>
          <a:bodyPr/>
          <a:lstStyle/>
          <a:p>
            <a:r>
              <a:rPr lang="zh-TW" altLang="en-US" sz="4800" dirty="0" smtClean="0"/>
              <a:t>行政宣導</a:t>
            </a:r>
            <a:endParaRPr lang="en-US" altLang="zh-TW" sz="4800" dirty="0" smtClean="0"/>
          </a:p>
        </p:txBody>
      </p:sp>
      <p:sp>
        <p:nvSpPr>
          <p:cNvPr id="7171" name="內容版面配置區 2"/>
          <p:cNvSpPr>
            <a:spLocks noGrp="1"/>
          </p:cNvSpPr>
          <p:nvPr>
            <p:ph idx="1"/>
          </p:nvPr>
        </p:nvSpPr>
        <p:spPr>
          <a:xfrm>
            <a:off x="457200" y="1600201"/>
            <a:ext cx="8229600" cy="4133056"/>
          </a:xfrm>
        </p:spPr>
        <p:txBody>
          <a:bodyPr/>
          <a:lstStyle/>
          <a:p>
            <a:r>
              <a:rPr lang="zh-TW" altLang="en-US" sz="3600" dirty="0" smtClean="0"/>
              <a:t>「教育儲蓄戶」措施</a:t>
            </a:r>
          </a:p>
          <a:p>
            <a:r>
              <a:rPr lang="zh-TW" altLang="en-US" sz="3600" dirty="0" smtClean="0"/>
              <a:t>校園手機使用規定</a:t>
            </a:r>
            <a:endParaRPr lang="en-US" altLang="zh-TW" sz="3600" dirty="0" smtClean="0"/>
          </a:p>
          <a:p>
            <a:r>
              <a:rPr lang="zh-TW" altLang="en-US" sz="3600" dirty="0" smtClean="0"/>
              <a:t>上、放學交通安全</a:t>
            </a:r>
            <a:endParaRPr lang="en-US" altLang="zh-TW" sz="3600" dirty="0" smtClean="0"/>
          </a:p>
          <a:p>
            <a:r>
              <a:rPr lang="zh-TW" altLang="en-US" sz="3600" dirty="0" smtClean="0"/>
              <a:t>重補修</a:t>
            </a:r>
            <a:r>
              <a:rPr lang="en-US" altLang="zh-TW" sz="3600" dirty="0"/>
              <a:t>(</a:t>
            </a:r>
            <a:r>
              <a:rPr lang="zh-TW" altLang="en-US" sz="3600" dirty="0"/>
              <a:t>補習</a:t>
            </a:r>
            <a:r>
              <a:rPr lang="en-US" altLang="zh-TW" sz="3600" dirty="0"/>
              <a:t>)</a:t>
            </a:r>
            <a:r>
              <a:rPr lang="zh-TW" altLang="en-US" sz="3600" dirty="0" smtClean="0"/>
              <a:t>上課規定</a:t>
            </a:r>
            <a:endParaRPr lang="en-US" altLang="zh-TW" sz="3600" dirty="0" smtClean="0"/>
          </a:p>
          <a:p>
            <a:r>
              <a:rPr lang="zh-TW" altLang="en-US" sz="3600" dirty="0" smtClean="0"/>
              <a:t>校內獎助學金</a:t>
            </a:r>
            <a:endParaRPr lang="en-US" altLang="zh-TW" sz="3600" dirty="0" smtClean="0"/>
          </a:p>
          <a:p>
            <a:r>
              <a:rPr lang="zh-TW" altLang="en-US" sz="3600" dirty="0" smtClean="0"/>
              <a:t>教育理念</a:t>
            </a:r>
            <a:endParaRPr lang="en-US" altLang="zh-TW" sz="3600" dirty="0" smtClean="0"/>
          </a:p>
          <a:p>
            <a:endParaRPr lang="zh-TW" altLang="en-US" sz="3600" dirty="0" smtClean="0"/>
          </a:p>
        </p:txBody>
      </p:sp>
      <p:sp>
        <p:nvSpPr>
          <p:cNvPr id="4" name="投影片編號版面配置區 3"/>
          <p:cNvSpPr>
            <a:spLocks noGrp="1"/>
          </p:cNvSpPr>
          <p:nvPr>
            <p:ph type="sldNum" sz="quarter" idx="12"/>
          </p:nvPr>
        </p:nvSpPr>
        <p:spPr/>
        <p:txBody>
          <a:bodyPr/>
          <a:lstStyle/>
          <a:p>
            <a:pPr>
              <a:defRPr/>
            </a:pPr>
            <a:fld id="{38FE9D85-A0DE-4652-BD38-E0BF4C03DCE9}" type="slidenum">
              <a:rPr lang="en-US" altLang="zh-TW" smtClean="0"/>
              <a:pPr>
                <a:defRPr/>
              </a:pPr>
              <a:t>2</a:t>
            </a:fld>
            <a:endParaRPr lang="en-US" altLang="zh-TW"/>
          </a:p>
        </p:txBody>
      </p:sp>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a:spLocks noGrp="1"/>
          </p:cNvSpPr>
          <p:nvPr>
            <p:ph type="title"/>
          </p:nvPr>
        </p:nvSpPr>
        <p:spPr>
          <a:xfrm>
            <a:off x="1691681" y="347663"/>
            <a:ext cx="6120000" cy="849600"/>
          </a:xfrm>
        </p:spPr>
        <p:txBody>
          <a:bodyPr/>
          <a:lstStyle/>
          <a:p>
            <a:r>
              <a:rPr lang="zh-TW" altLang="en-US" sz="4800" dirty="0" smtClean="0"/>
              <a:t>升學資訊</a:t>
            </a:r>
            <a:r>
              <a:rPr lang="en-US" altLang="zh-TW" sz="4800" dirty="0" smtClean="0"/>
              <a:t>(</a:t>
            </a:r>
            <a:r>
              <a:rPr lang="zh-TW" altLang="en-US" sz="4800" dirty="0" smtClean="0"/>
              <a:t>續</a:t>
            </a:r>
            <a:r>
              <a:rPr lang="en-US" altLang="zh-TW" sz="4800" dirty="0" smtClean="0"/>
              <a:t>)</a:t>
            </a:r>
            <a:endParaRPr lang="zh-TW" altLang="en-US" sz="4800" dirty="0" smtClean="0"/>
          </a:p>
        </p:txBody>
      </p:sp>
      <p:sp>
        <p:nvSpPr>
          <p:cNvPr id="7" name="內容版面配置區 1"/>
          <p:cNvSpPr>
            <a:spLocks noGrp="1"/>
          </p:cNvSpPr>
          <p:nvPr>
            <p:ph idx="1"/>
          </p:nvPr>
        </p:nvSpPr>
        <p:spPr>
          <a:xfrm>
            <a:off x="457200" y="1628800"/>
            <a:ext cx="8229600" cy="4824536"/>
          </a:xfrm>
        </p:spPr>
        <p:txBody>
          <a:bodyPr/>
          <a:lstStyle/>
          <a:p>
            <a:pPr marL="357188" indent="-357188">
              <a:spcAft>
                <a:spcPts val="1200"/>
              </a:spcAft>
              <a:buFont typeface="Arial" charset="0"/>
              <a:buNone/>
            </a:pPr>
            <a:r>
              <a:rPr lang="zh-TW" altLang="en-US" sz="3600" b="1" u="sng" dirty="0" smtClean="0">
                <a:solidFill>
                  <a:srgbClr val="0000CC"/>
                </a:solidFill>
                <a:latin typeface="Times New Roman" pitchFamily="18" charset="0"/>
                <a:ea typeface="標楷體" pitchFamily="65" charset="-120"/>
                <a:cs typeface="Times New Roman" pitchFamily="18" charset="0"/>
              </a:rPr>
              <a:t>可讀取校系種類</a:t>
            </a:r>
            <a:endParaRPr lang="en-US" altLang="zh-TW" sz="3600" b="1" u="sng" dirty="0" smtClean="0">
              <a:solidFill>
                <a:srgbClr val="0000CC"/>
              </a:solidFill>
              <a:latin typeface="Times New Roman" pitchFamily="18" charset="0"/>
              <a:ea typeface="標楷體" pitchFamily="65" charset="-120"/>
              <a:cs typeface="Times New Roman" pitchFamily="18" charset="0"/>
            </a:endParaRPr>
          </a:p>
          <a:p>
            <a:pPr eaLnBrk="1" hangingPunct="1">
              <a:spcBef>
                <a:spcPct val="0"/>
              </a:spcBef>
              <a:buClr>
                <a:srgbClr val="CC0000"/>
              </a:buClr>
              <a:buFont typeface="Wingdings" panose="05000000000000000000" pitchFamily="2" charset="2"/>
              <a:buChar char="p"/>
            </a:pPr>
            <a:r>
              <a:rPr kumimoji="1" lang="zh-TW" altLang="en-US" sz="2400" b="1" dirty="0" smtClean="0">
                <a:solidFill>
                  <a:srgbClr val="000000"/>
                </a:solidFill>
                <a:latin typeface="Times New Roman" pitchFamily="18" charset="0"/>
                <a:ea typeface="標楷體" pitchFamily="65" charset="-120"/>
                <a:cs typeface="Times New Roman" pitchFamily="18" charset="0"/>
              </a:rPr>
              <a:t>一般公私立大學及科技大學、技術學院之</a:t>
            </a:r>
            <a:r>
              <a:rPr kumimoji="1" lang="zh-TW" altLang="en-US" sz="2400" b="1" u="sng" dirty="0" smtClean="0">
                <a:solidFill>
                  <a:srgbClr val="000000"/>
                </a:solidFill>
                <a:latin typeface="Times New Roman" pitchFamily="18" charset="0"/>
                <a:ea typeface="標楷體" pitchFamily="65" charset="-120"/>
                <a:cs typeface="Times New Roman" pitchFamily="18" charset="0"/>
              </a:rPr>
              <a:t>商業與管理群</a:t>
            </a:r>
            <a:r>
              <a:rPr kumimoji="1" lang="zh-TW" altLang="en-US" sz="2400" b="1" dirty="0" smtClean="0">
                <a:solidFill>
                  <a:srgbClr val="000000"/>
                </a:solidFill>
                <a:latin typeface="Times New Roman" pitchFamily="18" charset="0"/>
                <a:ea typeface="標楷體" pitchFamily="65" charset="-120"/>
                <a:cs typeface="Times New Roman" pitchFamily="18" charset="0"/>
              </a:rPr>
              <a:t>相關科系，如資訊管理、多媒體設計、應用外語</a:t>
            </a:r>
            <a:r>
              <a:rPr kumimoji="1" lang="en-US" altLang="zh-TW" sz="2400" b="1" dirty="0" smtClean="0">
                <a:solidFill>
                  <a:srgbClr val="000000"/>
                </a:solidFill>
                <a:latin typeface="Times New Roman" pitchFamily="18" charset="0"/>
                <a:ea typeface="標楷體" pitchFamily="65" charset="-120"/>
                <a:cs typeface="Times New Roman" pitchFamily="18" charset="0"/>
              </a:rPr>
              <a:t>(</a:t>
            </a:r>
            <a:r>
              <a:rPr kumimoji="1" lang="zh-TW" altLang="en-US" sz="2400" b="1" dirty="0" smtClean="0">
                <a:solidFill>
                  <a:srgbClr val="000000"/>
                </a:solidFill>
                <a:latin typeface="Times New Roman" pitchFamily="18" charset="0"/>
                <a:ea typeface="標楷體" pitchFamily="65" charset="-120"/>
                <a:cs typeface="Times New Roman" pitchFamily="18" charset="0"/>
              </a:rPr>
              <a:t>英日語</a:t>
            </a:r>
            <a:r>
              <a:rPr kumimoji="1" lang="en-US" altLang="zh-TW" sz="2400" b="1" dirty="0" smtClean="0">
                <a:solidFill>
                  <a:srgbClr val="000000"/>
                </a:solidFill>
                <a:latin typeface="Times New Roman" pitchFamily="18" charset="0"/>
                <a:ea typeface="標楷體" pitchFamily="65" charset="-120"/>
                <a:cs typeface="Times New Roman" pitchFamily="18" charset="0"/>
              </a:rPr>
              <a:t>)</a:t>
            </a:r>
            <a:r>
              <a:rPr kumimoji="1" lang="zh-TW" altLang="en-US" sz="2400" b="1" dirty="0" smtClean="0">
                <a:solidFill>
                  <a:srgbClr val="000000"/>
                </a:solidFill>
                <a:latin typeface="Times New Roman" pitchFamily="18" charset="0"/>
                <a:ea typeface="標楷體" pitchFamily="65" charset="-120"/>
                <a:cs typeface="Times New Roman" pitchFamily="18" charset="0"/>
              </a:rPr>
              <a:t>、財務金融、行銷流通、會計事務、企業管理、休閒管理、醫務管理、旅運管理、視覺傳達、社會工作、老人服務、流行服裝設計、室內設計、幼保、生命科學、傳播藝術等學系。</a:t>
            </a:r>
            <a:endParaRPr kumimoji="1" lang="en-US" altLang="zh-TW" sz="2400" b="1" dirty="0" smtClean="0">
              <a:solidFill>
                <a:srgbClr val="000000"/>
              </a:solidFill>
              <a:latin typeface="Times New Roman" pitchFamily="18" charset="0"/>
              <a:ea typeface="標楷體" pitchFamily="65" charset="-120"/>
              <a:cs typeface="Times New Roman" pitchFamily="18" charset="0"/>
            </a:endParaRPr>
          </a:p>
          <a:p>
            <a:pPr eaLnBrk="1" hangingPunct="1">
              <a:buClr>
                <a:srgbClr val="CC0000"/>
              </a:buClr>
              <a:buFont typeface="Wingdings" panose="05000000000000000000" pitchFamily="2" charset="2"/>
              <a:buChar char="p"/>
            </a:pPr>
            <a:r>
              <a:rPr kumimoji="1" lang="zh-TW" altLang="en-US" sz="2400" b="1" dirty="0" smtClean="0">
                <a:solidFill>
                  <a:srgbClr val="000000"/>
                </a:solidFill>
                <a:latin typeface="Times New Roman" pitchFamily="18" charset="0"/>
                <a:ea typeface="標楷體" pitchFamily="65" charset="-120"/>
                <a:cs typeface="Times New Roman" pitchFamily="18" charset="0"/>
              </a:rPr>
              <a:t>技優入學可擴大校系類別：</a:t>
            </a:r>
            <a:r>
              <a:rPr kumimoji="1" lang="en-US" altLang="zh-TW" sz="2400" b="1" dirty="0" smtClean="0">
                <a:solidFill>
                  <a:srgbClr val="000000"/>
                </a:solidFill>
                <a:latin typeface="Times New Roman" pitchFamily="18" charset="0"/>
                <a:ea typeface="標楷體" pitchFamily="65" charset="-120"/>
                <a:cs typeface="Times New Roman" pitchFamily="18" charset="0"/>
              </a:rPr>
              <a:t>1.</a:t>
            </a:r>
            <a:r>
              <a:rPr kumimoji="1" lang="zh-TW" altLang="en-US" sz="2400" b="1" dirty="0" smtClean="0">
                <a:solidFill>
                  <a:srgbClr val="000000"/>
                </a:solidFill>
                <a:latin typeface="Times New Roman" pitchFamily="18" charset="0"/>
                <a:ea typeface="標楷體" pitchFamily="65" charset="-120"/>
                <a:cs typeface="Times New Roman" pitchFamily="18" charset="0"/>
              </a:rPr>
              <a:t>工設  </a:t>
            </a:r>
            <a:r>
              <a:rPr kumimoji="1" lang="en-US" altLang="zh-TW" sz="2400" b="1" dirty="0" smtClean="0">
                <a:solidFill>
                  <a:srgbClr val="000000"/>
                </a:solidFill>
                <a:latin typeface="Times New Roman" pitchFamily="18" charset="0"/>
                <a:ea typeface="標楷體" pitchFamily="65" charset="-120"/>
                <a:cs typeface="Times New Roman" pitchFamily="18" charset="0"/>
              </a:rPr>
              <a:t>2.</a:t>
            </a:r>
            <a:r>
              <a:rPr kumimoji="1" lang="zh-TW" altLang="en-US" sz="2400" b="1" dirty="0" smtClean="0">
                <a:solidFill>
                  <a:srgbClr val="000000"/>
                </a:solidFill>
                <a:latin typeface="Times New Roman" pitchFamily="18" charset="0"/>
                <a:ea typeface="標楷體" pitchFamily="65" charset="-120"/>
                <a:cs typeface="Times New Roman" pitchFamily="18" charset="0"/>
              </a:rPr>
              <a:t>幼保  </a:t>
            </a:r>
            <a:r>
              <a:rPr kumimoji="1" lang="en-US" altLang="zh-TW" sz="2400" b="1" dirty="0" smtClean="0">
                <a:solidFill>
                  <a:srgbClr val="000000"/>
                </a:solidFill>
                <a:latin typeface="Times New Roman" pitchFamily="18" charset="0"/>
                <a:ea typeface="標楷體" pitchFamily="65" charset="-120"/>
                <a:cs typeface="Times New Roman" pitchFamily="18" charset="0"/>
              </a:rPr>
              <a:t>3.</a:t>
            </a:r>
            <a:r>
              <a:rPr kumimoji="1" lang="zh-TW" altLang="en-US" sz="2400" b="1" dirty="0" smtClean="0">
                <a:solidFill>
                  <a:srgbClr val="000000"/>
                </a:solidFill>
                <a:latin typeface="Times New Roman" pitchFamily="18" charset="0"/>
                <a:ea typeface="標楷體" pitchFamily="65" charset="-120"/>
                <a:cs typeface="Times New Roman" pitchFamily="18" charset="0"/>
              </a:rPr>
              <a:t>服裝  </a:t>
            </a:r>
            <a:r>
              <a:rPr kumimoji="1" lang="en-US" altLang="zh-TW" sz="2400" b="1" dirty="0" smtClean="0">
                <a:solidFill>
                  <a:srgbClr val="000000"/>
                </a:solidFill>
                <a:latin typeface="Times New Roman" pitchFamily="18" charset="0"/>
                <a:ea typeface="標楷體" pitchFamily="65" charset="-120"/>
                <a:cs typeface="Times New Roman" pitchFamily="18" charset="0"/>
              </a:rPr>
              <a:t>4.</a:t>
            </a:r>
            <a:r>
              <a:rPr kumimoji="1" lang="zh-TW" altLang="en-US" sz="2400" b="1" dirty="0" smtClean="0">
                <a:solidFill>
                  <a:srgbClr val="000000"/>
                </a:solidFill>
                <a:latin typeface="Times New Roman" pitchFamily="18" charset="0"/>
                <a:ea typeface="標楷體" pitchFamily="65" charset="-120"/>
                <a:cs typeface="Times New Roman" pitchFamily="18" charset="0"/>
              </a:rPr>
              <a:t>航管 </a:t>
            </a:r>
            <a:endParaRPr kumimoji="1" lang="en-US" altLang="zh-TW" sz="2400" b="1" dirty="0" smtClean="0">
              <a:solidFill>
                <a:srgbClr val="000000"/>
              </a:solidFill>
              <a:latin typeface="Times New Roman" pitchFamily="18" charset="0"/>
              <a:ea typeface="標楷體" pitchFamily="65" charset="-120"/>
              <a:cs typeface="Times New Roman" pitchFamily="18" charset="0"/>
            </a:endParaRPr>
          </a:p>
          <a:p>
            <a:pPr marL="357188" indent="-357188" eaLnBrk="1" hangingPunct="1">
              <a:buClr>
                <a:srgbClr val="CC0000"/>
              </a:buClr>
              <a:buFont typeface="Arial" charset="0"/>
              <a:buNone/>
            </a:pPr>
            <a:r>
              <a:rPr kumimoji="1" lang="zh-TW" altLang="en-US" sz="2400" b="1" dirty="0" smtClean="0">
                <a:solidFill>
                  <a:srgbClr val="000000"/>
                </a:solidFill>
                <a:latin typeface="Times New Roman" pitchFamily="18" charset="0"/>
                <a:ea typeface="標楷體" pitchFamily="65" charset="-120"/>
                <a:cs typeface="Times New Roman" pitchFamily="18" charset="0"/>
              </a:rPr>
              <a:t>                                                     </a:t>
            </a:r>
            <a:r>
              <a:rPr kumimoji="1" lang="en-US" altLang="zh-TW" sz="2400" b="1" dirty="0" smtClean="0">
                <a:solidFill>
                  <a:srgbClr val="000000"/>
                </a:solidFill>
                <a:latin typeface="Times New Roman" pitchFamily="18" charset="0"/>
                <a:ea typeface="標楷體" pitchFamily="65" charset="-120"/>
                <a:cs typeface="Times New Roman" pitchFamily="18" charset="0"/>
              </a:rPr>
              <a:t>5.</a:t>
            </a:r>
            <a:r>
              <a:rPr kumimoji="1" lang="zh-TW" altLang="en-US" sz="2400" b="1" dirty="0" smtClean="0">
                <a:solidFill>
                  <a:srgbClr val="000000"/>
                </a:solidFill>
                <a:latin typeface="Times New Roman" pitchFamily="18" charset="0"/>
                <a:ea typeface="標楷體" pitchFamily="65" charset="-120"/>
                <a:cs typeface="Times New Roman" pitchFamily="18" charset="0"/>
              </a:rPr>
              <a:t>商設  </a:t>
            </a:r>
            <a:r>
              <a:rPr kumimoji="1" lang="en-US" altLang="zh-TW" sz="2400" b="1" dirty="0" smtClean="0">
                <a:solidFill>
                  <a:srgbClr val="000000"/>
                </a:solidFill>
                <a:latin typeface="Times New Roman" pitchFamily="18" charset="0"/>
                <a:ea typeface="標楷體" pitchFamily="65" charset="-120"/>
                <a:cs typeface="Times New Roman" pitchFamily="18" charset="0"/>
              </a:rPr>
              <a:t>6.</a:t>
            </a:r>
            <a:r>
              <a:rPr kumimoji="1" lang="zh-TW" altLang="en-US" sz="2400" b="1" dirty="0" smtClean="0">
                <a:solidFill>
                  <a:srgbClr val="000000"/>
                </a:solidFill>
                <a:latin typeface="Times New Roman" pitchFamily="18" charset="0"/>
                <a:ea typeface="標楷體" pitchFamily="65" charset="-120"/>
                <a:cs typeface="Times New Roman" pitchFamily="18" charset="0"/>
              </a:rPr>
              <a:t>商業  </a:t>
            </a:r>
            <a:r>
              <a:rPr kumimoji="1" lang="en-US" altLang="zh-TW" sz="2400" b="1" dirty="0" smtClean="0">
                <a:solidFill>
                  <a:srgbClr val="000000"/>
                </a:solidFill>
                <a:latin typeface="Times New Roman" pitchFamily="18" charset="0"/>
                <a:ea typeface="標楷體" pitchFamily="65" charset="-120"/>
                <a:cs typeface="Times New Roman" pitchFamily="18" charset="0"/>
              </a:rPr>
              <a:t>7.</a:t>
            </a:r>
            <a:r>
              <a:rPr kumimoji="1" lang="zh-TW" altLang="en-US" sz="2400" b="1" dirty="0" smtClean="0">
                <a:solidFill>
                  <a:srgbClr val="000000"/>
                </a:solidFill>
                <a:latin typeface="Times New Roman" pitchFamily="18" charset="0"/>
                <a:ea typeface="標楷體" pitchFamily="65" charset="-120"/>
                <a:cs typeface="Times New Roman" pitchFamily="18" charset="0"/>
              </a:rPr>
              <a:t>資管  </a:t>
            </a:r>
            <a:r>
              <a:rPr kumimoji="1" lang="en-US" altLang="zh-TW" sz="2400" b="1" dirty="0" smtClean="0">
                <a:solidFill>
                  <a:srgbClr val="000000"/>
                </a:solidFill>
                <a:latin typeface="Times New Roman" pitchFamily="18" charset="0"/>
                <a:ea typeface="標楷體" pitchFamily="65" charset="-120"/>
                <a:cs typeface="Times New Roman" pitchFamily="18" charset="0"/>
              </a:rPr>
              <a:t>8.</a:t>
            </a:r>
            <a:r>
              <a:rPr kumimoji="1" lang="zh-TW" altLang="en-US" sz="2400" b="1" dirty="0" smtClean="0">
                <a:solidFill>
                  <a:srgbClr val="000000"/>
                </a:solidFill>
                <a:latin typeface="Times New Roman" pitchFamily="18" charset="0"/>
                <a:ea typeface="標楷體" pitchFamily="65" charset="-120"/>
                <a:cs typeface="Times New Roman" pitchFamily="18" charset="0"/>
              </a:rPr>
              <a:t>電子 </a:t>
            </a:r>
            <a:endParaRPr kumimoji="1" lang="en-US" altLang="zh-TW" sz="2400" b="1" dirty="0" smtClean="0">
              <a:solidFill>
                <a:srgbClr val="000000"/>
              </a:solidFill>
              <a:latin typeface="Times New Roman" pitchFamily="18" charset="0"/>
              <a:ea typeface="標楷體" pitchFamily="65" charset="-120"/>
              <a:cs typeface="Times New Roman" pitchFamily="18" charset="0"/>
            </a:endParaRPr>
          </a:p>
          <a:p>
            <a:pPr marL="357188" indent="-357188" eaLnBrk="1" hangingPunct="1">
              <a:buClr>
                <a:srgbClr val="CC0000"/>
              </a:buClr>
              <a:buFont typeface="Arial" charset="0"/>
              <a:buNone/>
            </a:pPr>
            <a:r>
              <a:rPr kumimoji="1" lang="zh-TW" altLang="en-US" sz="2400" b="1" dirty="0" smtClean="0">
                <a:solidFill>
                  <a:srgbClr val="000000"/>
                </a:solidFill>
                <a:latin typeface="Times New Roman" pitchFamily="18" charset="0"/>
                <a:ea typeface="標楷體" pitchFamily="65" charset="-120"/>
                <a:cs typeface="Times New Roman" pitchFamily="18" charset="0"/>
              </a:rPr>
              <a:t>                                                     </a:t>
            </a:r>
            <a:r>
              <a:rPr kumimoji="1" lang="en-US" altLang="zh-TW" sz="2400" b="1" dirty="0" smtClean="0">
                <a:solidFill>
                  <a:srgbClr val="000000"/>
                </a:solidFill>
                <a:latin typeface="Times New Roman" pitchFamily="18" charset="0"/>
                <a:ea typeface="標楷體" pitchFamily="65" charset="-120"/>
                <a:cs typeface="Times New Roman" pitchFamily="18" charset="0"/>
              </a:rPr>
              <a:t>9.</a:t>
            </a:r>
            <a:r>
              <a:rPr kumimoji="1" lang="zh-TW" altLang="en-US" sz="2400" b="1" dirty="0" smtClean="0">
                <a:solidFill>
                  <a:srgbClr val="000000"/>
                </a:solidFill>
                <a:latin typeface="Times New Roman" pitchFamily="18" charset="0"/>
                <a:ea typeface="標楷體" pitchFamily="65" charset="-120"/>
                <a:cs typeface="Times New Roman" pitchFamily="18" charset="0"/>
              </a:rPr>
              <a:t>管理  </a:t>
            </a:r>
            <a:r>
              <a:rPr kumimoji="1" lang="en-US" altLang="zh-TW" sz="2400" b="1" dirty="0" smtClean="0">
                <a:solidFill>
                  <a:srgbClr val="000000"/>
                </a:solidFill>
                <a:latin typeface="Times New Roman" pitchFamily="18" charset="0"/>
                <a:ea typeface="標楷體" pitchFamily="65" charset="-120"/>
                <a:cs typeface="Times New Roman" pitchFamily="18" charset="0"/>
              </a:rPr>
              <a:t>10.</a:t>
            </a:r>
            <a:r>
              <a:rPr kumimoji="1" lang="zh-TW" altLang="en-US" sz="2400" b="1" dirty="0" smtClean="0">
                <a:solidFill>
                  <a:srgbClr val="000000"/>
                </a:solidFill>
                <a:latin typeface="Times New Roman" pitchFamily="18" charset="0"/>
                <a:ea typeface="標楷體" pitchFamily="65" charset="-120"/>
                <a:cs typeface="Times New Roman" pitchFamily="18" charset="0"/>
              </a:rPr>
              <a:t>農場經營</a:t>
            </a:r>
            <a:endParaRPr kumimoji="1" lang="en-US" altLang="zh-TW" sz="2400" b="1" dirty="0" smtClean="0">
              <a:solidFill>
                <a:srgbClr val="000000"/>
              </a:solidFill>
              <a:latin typeface="Times New Roman" pitchFamily="18" charset="0"/>
              <a:ea typeface="標楷體" pitchFamily="65" charset="-120"/>
              <a:cs typeface="Times New Roman" pitchFamily="18" charset="0"/>
            </a:endParaRPr>
          </a:p>
          <a:p>
            <a:pPr marL="357188" indent="-357188" eaLnBrk="1" hangingPunct="1">
              <a:buClr>
                <a:srgbClr val="CC0000"/>
              </a:buClr>
              <a:buFont typeface="Arial" charset="0"/>
              <a:buNone/>
            </a:pPr>
            <a:r>
              <a:rPr kumimoji="1" lang="zh-TW" altLang="en-US" sz="2400" b="1" dirty="0" smtClean="0">
                <a:solidFill>
                  <a:srgbClr val="000000"/>
                </a:solidFill>
                <a:latin typeface="Times New Roman" pitchFamily="18" charset="0"/>
                <a:ea typeface="標楷體" pitchFamily="65" charset="-120"/>
                <a:cs typeface="Times New Roman" pitchFamily="18" charset="0"/>
              </a:rPr>
              <a:t>                                                     </a:t>
            </a:r>
            <a:r>
              <a:rPr kumimoji="1" lang="en-US" altLang="zh-TW" sz="2400" b="1" dirty="0" smtClean="0">
                <a:solidFill>
                  <a:srgbClr val="000000"/>
                </a:solidFill>
                <a:latin typeface="Times New Roman" pitchFamily="18" charset="0"/>
                <a:ea typeface="標楷體" pitchFamily="65" charset="-120"/>
                <a:cs typeface="Times New Roman" pitchFamily="18" charset="0"/>
              </a:rPr>
              <a:t>11.</a:t>
            </a:r>
            <a:r>
              <a:rPr kumimoji="1" lang="zh-TW" altLang="en-US" sz="2400" b="1" dirty="0" smtClean="0">
                <a:solidFill>
                  <a:srgbClr val="000000"/>
                </a:solidFill>
                <a:latin typeface="Times New Roman" pitchFamily="18" charset="0"/>
                <a:ea typeface="標楷體" pitchFamily="65" charset="-120"/>
                <a:cs typeface="Times New Roman" pitchFamily="18" charset="0"/>
              </a:rPr>
              <a:t>藝術影視  </a:t>
            </a:r>
            <a:r>
              <a:rPr kumimoji="1" lang="en-US" altLang="zh-TW" sz="2400" b="1" dirty="0" smtClean="0">
                <a:solidFill>
                  <a:srgbClr val="000000"/>
                </a:solidFill>
                <a:latin typeface="Times New Roman" pitchFamily="18" charset="0"/>
                <a:ea typeface="標楷體" pitchFamily="65" charset="-120"/>
                <a:cs typeface="Times New Roman" pitchFamily="18" charset="0"/>
              </a:rPr>
              <a:t>12.</a:t>
            </a:r>
            <a:r>
              <a:rPr kumimoji="1" lang="zh-TW" altLang="en-US" sz="2400" b="1" dirty="0" smtClean="0">
                <a:solidFill>
                  <a:srgbClr val="000000"/>
                </a:solidFill>
                <a:latin typeface="Times New Roman" pitchFamily="18" charset="0"/>
                <a:ea typeface="標楷體" pitchFamily="65" charset="-120"/>
                <a:cs typeface="Times New Roman" pitchFamily="18" charset="0"/>
              </a:rPr>
              <a:t>外語英日語</a:t>
            </a:r>
            <a:endParaRPr lang="zh-TW" altLang="en-US" b="1" dirty="0" smtClean="0">
              <a:latin typeface="Times New Roman" pitchFamily="18" charset="0"/>
              <a:ea typeface="標楷體" pitchFamily="65" charset="-120"/>
              <a:cs typeface="Times New Roman" pitchFamily="18" charset="0"/>
            </a:endParaRPr>
          </a:p>
        </p:txBody>
      </p:sp>
      <p:sp>
        <p:nvSpPr>
          <p:cNvPr id="5" name="投影片編號版面配置區 4"/>
          <p:cNvSpPr>
            <a:spLocks noGrp="1"/>
          </p:cNvSpPr>
          <p:nvPr>
            <p:ph type="sldNum" sz="quarter" idx="12"/>
          </p:nvPr>
        </p:nvSpPr>
        <p:spPr/>
        <p:txBody>
          <a:bodyPr/>
          <a:lstStyle/>
          <a:p>
            <a:pPr>
              <a:defRPr/>
            </a:pPr>
            <a:fld id="{38FE9D85-A0DE-4652-BD38-E0BF4C03DCE9}" type="slidenum">
              <a:rPr lang="en-US" altLang="zh-TW" smtClean="0"/>
              <a:pPr>
                <a:defRPr/>
              </a:pPr>
              <a:t>29</a:t>
            </a:fld>
            <a:endParaRPr lang="en-US" altLang="zh-TW"/>
          </a:p>
        </p:txBody>
      </p:sp>
    </p:spTree>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p:txBody>
          <a:bodyPr/>
          <a:lstStyle/>
          <a:p>
            <a:r>
              <a:rPr lang="zh-TW" altLang="en-US" sz="4800" dirty="0" smtClean="0"/>
              <a:t>親師交流</a:t>
            </a:r>
          </a:p>
        </p:txBody>
      </p:sp>
      <p:sp>
        <p:nvSpPr>
          <p:cNvPr id="7" name="內容版面配置區 2"/>
          <p:cNvSpPr>
            <a:spLocks noGrp="1"/>
          </p:cNvSpPr>
          <p:nvPr>
            <p:ph idx="1"/>
          </p:nvPr>
        </p:nvSpPr>
        <p:spPr>
          <a:xfrm>
            <a:off x="457200" y="1628800"/>
            <a:ext cx="8229600" cy="4680520"/>
          </a:xfrm>
        </p:spPr>
        <p:txBody>
          <a:bodyPr/>
          <a:lstStyle/>
          <a:p>
            <a:pPr marL="0" indent="0">
              <a:spcAft>
                <a:spcPts val="600"/>
              </a:spcAft>
              <a:buFont typeface="Arial" charset="0"/>
              <a:buNone/>
              <a:defRPr/>
            </a:pP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sym typeface="Wingdings"/>
              </a:rPr>
              <a:t></a:t>
            </a:r>
            <a:r>
              <a:rPr lang="zh-TW" altLang="en-US"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善用網路資源</a:t>
            </a:r>
            <a:endParaRPr lang="en-US" altLang="zh-TW"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a:buClr>
                <a:srgbClr val="FF0000"/>
              </a:buClr>
              <a:buFont typeface="Wingdings" panose="05000000000000000000" pitchFamily="2" charset="2"/>
              <a:buChar char="p"/>
              <a:defRPr/>
            </a:pPr>
            <a:r>
              <a:rPr lang="zh-TW" altLang="en-US" sz="2200" b="1" dirty="0" smtClean="0">
                <a:latin typeface="Times New Roman" panose="02020603050405020304" pitchFamily="18" charset="0"/>
                <a:ea typeface="標楷體" panose="03000509000000000000" pitchFamily="65" charset="-120"/>
                <a:cs typeface="Times New Roman" panose="02020603050405020304" pitchFamily="18" charset="0"/>
              </a:rPr>
              <a:t>技專校院入學測驗中心</a:t>
            </a:r>
            <a:endParaRPr lang="en-US" altLang="zh-TW" sz="2200" b="1"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buClr>
                <a:srgbClr val="FF0000"/>
              </a:buClr>
              <a:buFont typeface="Wingdings" panose="05000000000000000000" pitchFamily="2" charset="2"/>
              <a:buChar char="Ø"/>
              <a:defRPr/>
            </a:pPr>
            <a:r>
              <a:rPr lang="en-US" altLang="zh-TW" sz="2200" b="1" dirty="0" smtClean="0">
                <a:solidFill>
                  <a:srgbClr val="006666"/>
                </a:solidFill>
                <a:latin typeface="Times New Roman" panose="02020603050405020304" pitchFamily="18" charset="0"/>
                <a:ea typeface="標楷體" panose="03000509000000000000" pitchFamily="65" charset="-120"/>
                <a:cs typeface="Times New Roman" panose="02020603050405020304" pitchFamily="18" charset="0"/>
                <a:hlinkClick r:id="rId2"/>
              </a:rPr>
              <a:t>http://www.tcte.edu.tw/</a:t>
            </a:r>
            <a:endParaRPr lang="en-US" altLang="zh-TW" sz="2200" b="1" dirty="0" smtClean="0">
              <a:solidFill>
                <a:srgbClr val="006666"/>
              </a:solidFill>
              <a:latin typeface="Times New Roman" panose="02020603050405020304" pitchFamily="18" charset="0"/>
              <a:ea typeface="標楷體" panose="03000509000000000000" pitchFamily="65" charset="-120"/>
              <a:cs typeface="Times New Roman" panose="02020603050405020304" pitchFamily="18" charset="0"/>
            </a:endParaRPr>
          </a:p>
          <a:p>
            <a:pPr lvl="1">
              <a:buClr>
                <a:srgbClr val="FF0000"/>
              </a:buClr>
              <a:buFont typeface="Wingdings" panose="05000000000000000000" pitchFamily="2" charset="2"/>
              <a:buChar char="Ø"/>
              <a:defRPr/>
            </a:pPr>
            <a:r>
              <a:rPr lang="zh-TW" altLang="en-US" sz="2200" b="1" dirty="0" smtClean="0">
                <a:latin typeface="Times New Roman" panose="02020603050405020304" pitchFamily="18" charset="0"/>
                <a:ea typeface="標楷體" panose="03000509000000000000" pitchFamily="65" charset="-120"/>
                <a:cs typeface="Times New Roman" panose="02020603050405020304" pitchFamily="18" charset="0"/>
              </a:rPr>
              <a:t>考試資訊、各科考古題</a:t>
            </a:r>
            <a:endParaRPr lang="en-US" altLang="zh-TW" sz="2200" b="1" dirty="0" smtClean="0">
              <a:latin typeface="Times New Roman" panose="02020603050405020304" pitchFamily="18" charset="0"/>
              <a:ea typeface="標楷體" panose="03000509000000000000" pitchFamily="65" charset="-120"/>
              <a:cs typeface="Times New Roman" panose="02020603050405020304" pitchFamily="18" charset="0"/>
            </a:endParaRPr>
          </a:p>
          <a:p>
            <a:pPr>
              <a:buClr>
                <a:srgbClr val="FF0000"/>
              </a:buClr>
              <a:buFont typeface="Wingdings" panose="05000000000000000000" pitchFamily="2" charset="2"/>
              <a:buChar char="p"/>
              <a:defRPr/>
            </a:pPr>
            <a:r>
              <a:rPr lang="zh-TW" altLang="en-US" sz="2200" b="1" dirty="0" smtClean="0">
                <a:latin typeface="Times New Roman" panose="02020603050405020304" pitchFamily="18" charset="0"/>
                <a:ea typeface="標楷體" panose="03000509000000000000" pitchFamily="65" charset="-120"/>
                <a:cs typeface="Times New Roman" panose="02020603050405020304" pitchFamily="18" charset="0"/>
              </a:rPr>
              <a:t>技訊網</a:t>
            </a:r>
            <a:endParaRPr lang="en-US" altLang="zh-TW" sz="2200" b="1"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buClr>
                <a:srgbClr val="FF0000"/>
              </a:buClr>
              <a:buFont typeface="Wingdings" panose="05000000000000000000" pitchFamily="2" charset="2"/>
              <a:buChar char="Ø"/>
              <a:defRPr/>
            </a:pPr>
            <a:r>
              <a:rPr lang="en-US" altLang="zh-TW" sz="2200" b="1" dirty="0" smtClean="0">
                <a:solidFill>
                  <a:srgbClr val="006666"/>
                </a:solidFill>
                <a:latin typeface="Times New Roman" panose="02020603050405020304" pitchFamily="18" charset="0"/>
                <a:ea typeface="標楷體" panose="03000509000000000000" pitchFamily="65" charset="-120"/>
                <a:cs typeface="Times New Roman" panose="02020603050405020304" pitchFamily="18" charset="0"/>
                <a:hlinkClick r:id="rId3"/>
              </a:rPr>
              <a:t>http://www.techadmi.edu.tw/search/index.php</a:t>
            </a:r>
            <a:endParaRPr lang="en-US" altLang="zh-TW" sz="2200" b="1" dirty="0" smtClean="0">
              <a:solidFill>
                <a:srgbClr val="006666"/>
              </a:solidFill>
              <a:latin typeface="Times New Roman" panose="02020603050405020304" pitchFamily="18" charset="0"/>
              <a:ea typeface="標楷體" panose="03000509000000000000" pitchFamily="65" charset="-120"/>
              <a:cs typeface="Times New Roman" panose="02020603050405020304" pitchFamily="18" charset="0"/>
            </a:endParaRPr>
          </a:p>
          <a:p>
            <a:pPr lvl="1">
              <a:buClr>
                <a:srgbClr val="FF0000"/>
              </a:buClr>
              <a:buFont typeface="Wingdings" panose="05000000000000000000" pitchFamily="2" charset="2"/>
              <a:buChar char="Ø"/>
              <a:defRPr/>
            </a:pPr>
            <a:r>
              <a:rPr lang="zh-TW" altLang="en-US" sz="2200" b="1" dirty="0" smtClean="0">
                <a:latin typeface="Times New Roman" panose="02020603050405020304" pitchFamily="18" charset="0"/>
                <a:ea typeface="標楷體" panose="03000509000000000000" pitchFamily="65" charset="-120"/>
                <a:cs typeface="Times New Roman" panose="02020603050405020304" pitchFamily="18" charset="0"/>
              </a:rPr>
              <a:t>學校資訊、各種招生管道查詢</a:t>
            </a:r>
            <a:endParaRPr lang="en-US" altLang="zh-TW" sz="2200" b="1" dirty="0" smtClean="0">
              <a:latin typeface="Times New Roman" panose="02020603050405020304" pitchFamily="18" charset="0"/>
              <a:ea typeface="標楷體" panose="03000509000000000000" pitchFamily="65" charset="-120"/>
              <a:cs typeface="Times New Roman" panose="02020603050405020304" pitchFamily="18" charset="0"/>
            </a:endParaRPr>
          </a:p>
          <a:p>
            <a:pPr>
              <a:buClr>
                <a:srgbClr val="FF0000"/>
              </a:buClr>
              <a:buFont typeface="Wingdings" panose="05000000000000000000" pitchFamily="2" charset="2"/>
              <a:buChar char="p"/>
              <a:defRPr/>
            </a:pPr>
            <a:r>
              <a:rPr lang="zh-TW" altLang="en-US" sz="2200" b="1" dirty="0" smtClean="0">
                <a:latin typeface="Times New Roman" panose="02020603050405020304" pitchFamily="18" charset="0"/>
                <a:ea typeface="標楷體" panose="03000509000000000000" pitchFamily="65" charset="-120"/>
                <a:cs typeface="Times New Roman" panose="02020603050405020304" pitchFamily="18" charset="0"/>
              </a:rPr>
              <a:t>阿欽師教學部落格</a:t>
            </a:r>
            <a:endParaRPr lang="en-US" altLang="zh-TW" sz="2200" b="1" dirty="0">
              <a:latin typeface="Times New Roman" panose="02020603050405020304" pitchFamily="18" charset="0"/>
              <a:ea typeface="標楷體" panose="03000509000000000000" pitchFamily="65" charset="-120"/>
              <a:cs typeface="Times New Roman" panose="02020603050405020304" pitchFamily="18" charset="0"/>
            </a:endParaRPr>
          </a:p>
          <a:p>
            <a:pPr lvl="1">
              <a:buClr>
                <a:srgbClr val="FF0000"/>
              </a:buClr>
              <a:buFont typeface="Wingdings" panose="05000000000000000000" pitchFamily="2" charset="2"/>
              <a:buChar char="Ø"/>
              <a:defRPr/>
            </a:pPr>
            <a:r>
              <a:rPr lang="en-US" altLang="zh-TW" sz="2200" b="1" dirty="0" smtClean="0">
                <a:solidFill>
                  <a:srgbClr val="660033"/>
                </a:solidFill>
                <a:latin typeface="Times New Roman" panose="02020603050405020304" pitchFamily="18" charset="0"/>
                <a:ea typeface="標楷體" panose="03000509000000000000" pitchFamily="65" charset="-120"/>
                <a:cs typeface="Times New Roman" panose="02020603050405020304" pitchFamily="18" charset="0"/>
                <a:hlinkClick r:id="rId4"/>
              </a:rPr>
              <a:t>http://blog.tchcvs.tc.edu.tw/wordpress/b26031/</a:t>
            </a:r>
            <a:endParaRPr lang="en-US" altLang="zh-TW" sz="2200" b="1" dirty="0" smtClean="0">
              <a:solidFill>
                <a:srgbClr val="660033"/>
              </a:solidFill>
              <a:latin typeface="Times New Roman" panose="02020603050405020304" pitchFamily="18" charset="0"/>
              <a:ea typeface="標楷體" panose="03000509000000000000" pitchFamily="65" charset="-120"/>
              <a:cs typeface="Times New Roman" panose="02020603050405020304" pitchFamily="18" charset="0"/>
            </a:endParaRPr>
          </a:p>
          <a:p>
            <a:pPr lvl="1">
              <a:buClr>
                <a:srgbClr val="FF0000"/>
              </a:buClr>
              <a:buFont typeface="Wingdings" panose="05000000000000000000" pitchFamily="2" charset="2"/>
              <a:buChar char="Ø"/>
              <a:defRPr/>
            </a:pPr>
            <a:r>
              <a:rPr lang="zh-TW" altLang="en-US" sz="2200" b="1" dirty="0" smtClean="0">
                <a:latin typeface="Times New Roman" panose="02020603050405020304" pitchFamily="18" charset="0"/>
                <a:ea typeface="標楷體" panose="03000509000000000000" pitchFamily="65" charset="-120"/>
                <a:cs typeface="Times New Roman" panose="02020603050405020304" pitchFamily="18" charset="0"/>
              </a:rPr>
              <a:t>登記分發最低錄取分數、甄選入學級分數</a:t>
            </a:r>
            <a:r>
              <a:rPr lang="en-US" altLang="zh-TW" sz="22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1" dirty="0" smtClean="0">
                <a:latin typeface="Times New Roman" panose="02020603050405020304" pitchFamily="18" charset="0"/>
                <a:ea typeface="標楷體" panose="03000509000000000000" pitchFamily="65" charset="-120"/>
                <a:cs typeface="Times New Roman" panose="02020603050405020304" pitchFamily="18" charset="0"/>
              </a:rPr>
              <a:t>概算</a:t>
            </a:r>
            <a:r>
              <a:rPr lang="en-US" altLang="zh-TW" sz="22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1" dirty="0" smtClean="0">
                <a:latin typeface="Times New Roman" panose="02020603050405020304" pitchFamily="18" charset="0"/>
                <a:ea typeface="標楷體" panose="03000509000000000000" pitchFamily="65" charset="-120"/>
                <a:cs typeface="Times New Roman" panose="02020603050405020304" pitchFamily="18" charset="0"/>
              </a:rPr>
              <a:t>換算、落點預估、</a:t>
            </a:r>
            <a:r>
              <a:rPr lang="zh-TW" altLang="en-US" sz="2200" b="1" dirty="0" smtClean="0">
                <a:latin typeface="標楷體" panose="03000509000000000000" pitchFamily="65" charset="-120"/>
                <a:ea typeface="標楷體" panose="03000509000000000000" pitchFamily="65" charset="-120"/>
                <a:cs typeface="Times New Roman" panose="02020603050405020304" pitchFamily="18" charset="0"/>
              </a:rPr>
              <a:t>選填志願原則</a:t>
            </a:r>
            <a:endParaRPr lang="en-US" altLang="zh-TW" sz="2200" b="1" dirty="0" smtClean="0">
              <a:latin typeface="標楷體" panose="03000509000000000000" pitchFamily="65" charset="-120"/>
              <a:ea typeface="標楷體" panose="03000509000000000000" pitchFamily="65" charset="-12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pPr>
              <a:defRPr/>
            </a:pPr>
            <a:fld id="{38FE9D85-A0DE-4652-BD38-E0BF4C03DCE9}" type="slidenum">
              <a:rPr lang="en-US" altLang="zh-TW" smtClean="0"/>
              <a:pPr>
                <a:defRPr/>
              </a:pPr>
              <a:t>30</a:t>
            </a:fld>
            <a:endParaRPr lang="en-US" altLang="zh-TW"/>
          </a:p>
        </p:txBody>
      </p:sp>
    </p:spTree>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p:txBody>
          <a:bodyPr/>
          <a:lstStyle/>
          <a:p>
            <a:r>
              <a:rPr lang="zh-TW" altLang="en-US" sz="4800" dirty="0" smtClean="0"/>
              <a:t>親師交流</a:t>
            </a:r>
            <a:r>
              <a:rPr lang="en-US" altLang="zh-TW" sz="4800" dirty="0" smtClean="0"/>
              <a:t>(</a:t>
            </a:r>
            <a:r>
              <a:rPr lang="zh-TW" altLang="en-US" sz="4800" dirty="0" smtClean="0"/>
              <a:t>續</a:t>
            </a:r>
            <a:r>
              <a:rPr lang="en-US" altLang="zh-TW" sz="4800" dirty="0" smtClean="0"/>
              <a:t>)</a:t>
            </a:r>
            <a:endParaRPr lang="zh-TW" altLang="en-US" sz="4800" dirty="0" smtClean="0"/>
          </a:p>
        </p:txBody>
      </p:sp>
      <p:sp>
        <p:nvSpPr>
          <p:cNvPr id="9" name="內容版面配置區 2"/>
          <p:cNvSpPr>
            <a:spLocks noGrp="1"/>
          </p:cNvSpPr>
          <p:nvPr>
            <p:ph idx="1"/>
          </p:nvPr>
        </p:nvSpPr>
        <p:spPr>
          <a:xfrm>
            <a:off x="611188" y="1628800"/>
            <a:ext cx="8075612" cy="3816424"/>
          </a:xfrm>
        </p:spPr>
        <p:txBody>
          <a:bodyPr/>
          <a:lstStyle/>
          <a:p>
            <a:pPr marL="0" indent="0">
              <a:spcAft>
                <a:spcPts val="1200"/>
              </a:spcAft>
              <a:buClr>
                <a:srgbClr val="FF0000"/>
              </a:buClr>
              <a:buFont typeface="Arial" charset="0"/>
              <a:buNone/>
              <a:defRPr/>
            </a:pPr>
            <a:r>
              <a:rPr lang="zh-TW" altLang="en-US" sz="3600" b="1" dirty="0" smtClean="0">
                <a:solidFill>
                  <a:srgbClr val="0000CC"/>
                </a:solidFill>
                <a:sym typeface="Wingdings"/>
              </a:rPr>
              <a:t></a:t>
            </a:r>
            <a:r>
              <a:rPr lang="zh-TW" altLang="en-US" sz="3600" b="1" dirty="0" smtClean="0">
                <a:solidFill>
                  <a:srgbClr val="0000CC"/>
                </a:solidFill>
                <a:latin typeface="標楷體" panose="03000509000000000000" pitchFamily="65" charset="-120"/>
              </a:rPr>
              <a:t>養成良好的習慣</a:t>
            </a:r>
            <a:endParaRPr lang="en-US" altLang="zh-TW" sz="3600" b="1" dirty="0" smtClean="0">
              <a:solidFill>
                <a:srgbClr val="0000CC"/>
              </a:solidFill>
              <a:latin typeface="標楷體" panose="03000509000000000000" pitchFamily="65" charset="-120"/>
            </a:endParaRPr>
          </a:p>
          <a:p>
            <a:pPr>
              <a:buClr>
                <a:srgbClr val="FF0000"/>
              </a:buClr>
              <a:buFont typeface="Wingdings" panose="05000000000000000000" pitchFamily="2" charset="2"/>
              <a:buChar char="p"/>
              <a:defRPr/>
            </a:pPr>
            <a:r>
              <a:rPr lang="zh-TW" altLang="en-US" b="1" dirty="0" smtClean="0">
                <a:latin typeface="標楷體" panose="03000509000000000000" pitchFamily="65" charset="-120"/>
                <a:ea typeface="標楷體" panose="03000509000000000000" pitchFamily="65" charset="-120"/>
              </a:rPr>
              <a:t>飲食正常</a:t>
            </a:r>
            <a:endParaRPr lang="en-US" altLang="zh-TW" b="1" dirty="0" smtClean="0">
              <a:latin typeface="標楷體" panose="03000509000000000000" pitchFamily="65" charset="-120"/>
              <a:ea typeface="標楷體" panose="03000509000000000000" pitchFamily="65" charset="-120"/>
            </a:endParaRPr>
          </a:p>
          <a:p>
            <a:pPr>
              <a:buClr>
                <a:srgbClr val="FF0000"/>
              </a:buClr>
              <a:buFont typeface="Wingdings" panose="05000000000000000000" pitchFamily="2" charset="2"/>
              <a:buChar char="p"/>
              <a:defRPr/>
            </a:pPr>
            <a:r>
              <a:rPr lang="zh-TW" altLang="en-US" b="1" dirty="0" smtClean="0">
                <a:latin typeface="標楷體" panose="03000509000000000000" pitchFamily="65" charset="-120"/>
                <a:ea typeface="標楷體" panose="03000509000000000000" pitchFamily="65" charset="-120"/>
              </a:rPr>
              <a:t>作息正常</a:t>
            </a:r>
            <a:endParaRPr lang="en-US" altLang="zh-TW" b="1" dirty="0" smtClean="0">
              <a:latin typeface="標楷體" panose="03000509000000000000" pitchFamily="65" charset="-120"/>
              <a:ea typeface="標楷體" panose="03000509000000000000" pitchFamily="65" charset="-120"/>
            </a:endParaRPr>
          </a:p>
          <a:p>
            <a:pPr>
              <a:buClr>
                <a:srgbClr val="FF0000"/>
              </a:buClr>
              <a:buFont typeface="Wingdings" panose="05000000000000000000" pitchFamily="2" charset="2"/>
              <a:buChar char="p"/>
              <a:defRPr/>
            </a:pPr>
            <a:r>
              <a:rPr lang="zh-TW" altLang="en-US" b="1" dirty="0" smtClean="0">
                <a:latin typeface="標楷體" panose="03000509000000000000" pitchFamily="65" charset="-120"/>
                <a:ea typeface="標楷體" panose="03000509000000000000" pitchFamily="65" charset="-120"/>
              </a:rPr>
              <a:t>適當運動</a:t>
            </a:r>
            <a:endParaRPr lang="en-US" altLang="zh-TW" b="1" dirty="0" smtClean="0">
              <a:latin typeface="標楷體" panose="03000509000000000000" pitchFamily="65" charset="-120"/>
              <a:ea typeface="標楷體" panose="03000509000000000000" pitchFamily="65" charset="-120"/>
            </a:endParaRPr>
          </a:p>
          <a:p>
            <a:pPr>
              <a:buClr>
                <a:srgbClr val="FF0000"/>
              </a:buClr>
              <a:buFont typeface="Wingdings" panose="05000000000000000000" pitchFamily="2" charset="2"/>
              <a:buChar char="p"/>
              <a:defRPr/>
            </a:pPr>
            <a:r>
              <a:rPr lang="zh-TW" altLang="en-US" b="1" dirty="0" smtClean="0">
                <a:latin typeface="標楷體" panose="03000509000000000000" pitchFamily="65" charset="-120"/>
                <a:ea typeface="標楷體" panose="03000509000000000000" pitchFamily="65" charset="-120"/>
              </a:rPr>
              <a:t>少上網、少滑手機</a:t>
            </a:r>
            <a:endParaRPr lang="en-US" altLang="zh-TW" b="1" dirty="0" smtClean="0">
              <a:latin typeface="標楷體" panose="03000509000000000000" pitchFamily="65" charset="-120"/>
              <a:ea typeface="標楷體" panose="03000509000000000000" pitchFamily="65" charset="-120"/>
            </a:endParaRPr>
          </a:p>
          <a:p>
            <a:pPr>
              <a:buClr>
                <a:srgbClr val="FF0000"/>
              </a:buClr>
              <a:buFont typeface="Wingdings" panose="05000000000000000000" pitchFamily="2" charset="2"/>
              <a:buChar char="p"/>
              <a:defRPr/>
            </a:pPr>
            <a:r>
              <a:rPr lang="zh-TW" altLang="en-US" b="1" dirty="0" smtClean="0">
                <a:latin typeface="標楷體" panose="03000509000000000000" pitchFamily="65" charset="-120"/>
                <a:ea typeface="標楷體" panose="03000509000000000000" pitchFamily="65" charset="-120"/>
              </a:rPr>
              <a:t>一定要戴「錶」</a:t>
            </a:r>
            <a:endParaRPr lang="zh-TW" altLang="en-US" b="1" dirty="0">
              <a:latin typeface="標楷體" panose="03000509000000000000" pitchFamily="65" charset="-120"/>
              <a:ea typeface="標楷體" panose="03000509000000000000" pitchFamily="65" charset="-120"/>
            </a:endParaRPr>
          </a:p>
        </p:txBody>
      </p:sp>
      <p:sp>
        <p:nvSpPr>
          <p:cNvPr id="8" name="投影片編號版面配置區 7"/>
          <p:cNvSpPr>
            <a:spLocks noGrp="1"/>
          </p:cNvSpPr>
          <p:nvPr>
            <p:ph type="sldNum" sz="quarter" idx="12"/>
          </p:nvPr>
        </p:nvSpPr>
        <p:spPr/>
        <p:txBody>
          <a:bodyPr/>
          <a:lstStyle/>
          <a:p>
            <a:pPr>
              <a:defRPr/>
            </a:pPr>
            <a:fld id="{38FE9D85-A0DE-4652-BD38-E0BF4C03DCE9}" type="slidenum">
              <a:rPr lang="en-US" altLang="zh-TW" smtClean="0"/>
              <a:pPr>
                <a:defRPr/>
              </a:pPr>
              <a:t>31</a:t>
            </a:fld>
            <a:endParaRPr lang="en-US" altLang="zh-TW"/>
          </a:p>
        </p:txBody>
      </p:sp>
    </p:spTree>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1" name="投影片編號版面配置區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fld id="{2B9425ED-50C5-46BF-84D7-E14AE0369104}" type="slidenum">
              <a:rPr lang="en-US" altLang="zh-TW" sz="1400" smtClean="0"/>
              <a:pPr eaLnBrk="1" hangingPunct="1">
                <a:spcBef>
                  <a:spcPct val="0"/>
                </a:spcBef>
                <a:buFontTx/>
                <a:buNone/>
              </a:pPr>
              <a:t>32</a:t>
            </a:fld>
            <a:endParaRPr lang="en-US" altLang="zh-TW" sz="1400" dirty="0" smtClean="0"/>
          </a:p>
        </p:txBody>
      </p:sp>
      <p:sp>
        <p:nvSpPr>
          <p:cNvPr id="17411" name="Rectangle 4"/>
          <p:cNvSpPr>
            <a:spLocks noGrp="1" noChangeArrowheads="1"/>
          </p:cNvSpPr>
          <p:nvPr>
            <p:ph type="title" idx="4294967295"/>
          </p:nvPr>
        </p:nvSpPr>
        <p:spPr>
          <a:xfrm>
            <a:off x="1655763" y="161925"/>
            <a:ext cx="7488237" cy="1209675"/>
          </a:xfrm>
        </p:spPr>
        <p:txBody>
          <a:bodyPr/>
          <a:lstStyle/>
          <a:p>
            <a:pPr eaLnBrk="1" hangingPunct="1"/>
            <a:r>
              <a:rPr lang="zh-TW" altLang="en-US" sz="4000" b="1" dirty="0" smtClean="0">
                <a:latin typeface="Times New Roman" pitchFamily="18" charset="0"/>
                <a:ea typeface="標楷體" pitchFamily="65" charset="-120"/>
              </a:rPr>
              <a:t>新民高中的願景 </a:t>
            </a:r>
            <a:br>
              <a:rPr lang="zh-TW" altLang="en-US" sz="4000" b="1" dirty="0" smtClean="0">
                <a:latin typeface="Times New Roman" pitchFamily="18" charset="0"/>
                <a:ea typeface="標楷體" pitchFamily="65" charset="-120"/>
              </a:rPr>
            </a:br>
            <a:r>
              <a:rPr lang="en-US" altLang="zh-TW" sz="4000" b="1" dirty="0" smtClean="0">
                <a:latin typeface="Times New Roman" pitchFamily="18" charset="0"/>
                <a:ea typeface="標楷體" pitchFamily="65" charset="-120"/>
                <a:sym typeface="Wingdings 3"/>
              </a:rPr>
              <a:t></a:t>
            </a:r>
            <a:r>
              <a:rPr lang="en-US" altLang="zh-TW" sz="4200" b="1" dirty="0" smtClean="0">
                <a:latin typeface="Plantagenet Cherokee" panose="02020602070100000000" pitchFamily="18" charset="0"/>
                <a:ea typeface="標楷體" pitchFamily="65" charset="-120"/>
              </a:rPr>
              <a:t>HOPE to be FIRST</a:t>
            </a:r>
            <a:endParaRPr lang="zh-TW" altLang="en-US" sz="4200" b="1" dirty="0" smtClean="0">
              <a:latin typeface="Plantagenet Cherokee" panose="02020602070100000000" pitchFamily="18" charset="0"/>
              <a:ea typeface="標楷體" pitchFamily="65" charset="-120"/>
            </a:endParaRPr>
          </a:p>
        </p:txBody>
      </p:sp>
      <p:grpSp>
        <p:nvGrpSpPr>
          <p:cNvPr id="4" name="群組 3"/>
          <p:cNvGrpSpPr/>
          <p:nvPr/>
        </p:nvGrpSpPr>
        <p:grpSpPr>
          <a:xfrm>
            <a:off x="251520" y="1555176"/>
            <a:ext cx="2052000" cy="612000"/>
            <a:chOff x="251520" y="1555176"/>
            <a:chExt cx="2016223" cy="584774"/>
          </a:xfrm>
        </p:grpSpPr>
        <p:sp>
          <p:nvSpPr>
            <p:cNvPr id="155654" name="AutoShape 6"/>
            <p:cNvSpPr>
              <a:spLocks noChangeArrowheads="1"/>
            </p:cNvSpPr>
            <p:nvPr/>
          </p:nvSpPr>
          <p:spPr bwMode="auto">
            <a:xfrm>
              <a:off x="251520" y="1569111"/>
              <a:ext cx="540000" cy="540000"/>
            </a:xfrm>
            <a:prstGeom prst="roundRect">
              <a:avLst>
                <a:gd name="adj" fmla="val 16667"/>
              </a:avLst>
            </a:prstGeom>
            <a:solidFill>
              <a:srgbClr val="FFCC66"/>
            </a:solidFill>
            <a:ln w="38100">
              <a:solidFill>
                <a:schemeClr val="bg1"/>
              </a:solidFill>
              <a:round/>
              <a:headEnd/>
              <a:tailEnd/>
            </a:ln>
            <a:effectLst>
              <a:outerShdw blurRad="50800" dist="38100" dir="2700000" algn="tl" rotWithShape="0">
                <a:prstClr val="black">
                  <a:alpha val="40000"/>
                </a:prstClr>
              </a:outerShdw>
            </a:effec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zh-TW" sz="2800" b="1" dirty="0">
                  <a:latin typeface="Times New Roman" pitchFamily="18" charset="0"/>
                  <a:ea typeface="標楷體" pitchFamily="65" charset="-120"/>
                </a:rPr>
                <a:t>H</a:t>
              </a:r>
            </a:p>
          </p:txBody>
        </p:sp>
        <p:sp>
          <p:nvSpPr>
            <p:cNvPr id="155658" name="Text Box 10"/>
            <p:cNvSpPr txBox="1">
              <a:spLocks noChangeArrowheads="1"/>
            </p:cNvSpPr>
            <p:nvPr/>
          </p:nvSpPr>
          <p:spPr bwMode="auto">
            <a:xfrm>
              <a:off x="827584" y="1555176"/>
              <a:ext cx="1440159" cy="58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600" dirty="0">
                  <a:latin typeface="Times New Roman" pitchFamily="18" charset="0"/>
                  <a:ea typeface="標楷體" pitchFamily="65" charset="-120"/>
                </a:rPr>
                <a:t>Honor</a:t>
              </a:r>
              <a:r>
                <a:rPr lang="zh-TW" altLang="en-US" sz="1600" dirty="0">
                  <a:latin typeface="Times New Roman" pitchFamily="18" charset="0"/>
                  <a:ea typeface="標楷體" pitchFamily="65" charset="-120"/>
                </a:rPr>
                <a:t>榮譽</a:t>
              </a:r>
            </a:p>
            <a:p>
              <a:pPr eaLnBrk="1" hangingPunct="1">
                <a:spcBef>
                  <a:spcPct val="0"/>
                </a:spcBef>
                <a:buFontTx/>
                <a:buNone/>
              </a:pPr>
              <a:r>
                <a:rPr lang="en-US" altLang="zh-TW" sz="1600" dirty="0">
                  <a:latin typeface="Times New Roman" pitchFamily="18" charset="0"/>
                  <a:ea typeface="標楷體" pitchFamily="65" charset="-120"/>
                </a:rPr>
                <a:t>Happiness</a:t>
              </a:r>
              <a:r>
                <a:rPr lang="zh-TW" altLang="en-US" sz="1600" dirty="0">
                  <a:latin typeface="Times New Roman" pitchFamily="18" charset="0"/>
                  <a:ea typeface="標楷體" pitchFamily="65" charset="-120"/>
                </a:rPr>
                <a:t>幸福</a:t>
              </a:r>
            </a:p>
          </p:txBody>
        </p:sp>
      </p:grpSp>
      <p:grpSp>
        <p:nvGrpSpPr>
          <p:cNvPr id="5" name="群組 4"/>
          <p:cNvGrpSpPr/>
          <p:nvPr/>
        </p:nvGrpSpPr>
        <p:grpSpPr>
          <a:xfrm>
            <a:off x="2375816" y="1555175"/>
            <a:ext cx="2232000" cy="612000"/>
            <a:chOff x="2375816" y="1555176"/>
            <a:chExt cx="2196184" cy="584775"/>
          </a:xfrm>
        </p:grpSpPr>
        <p:sp>
          <p:nvSpPr>
            <p:cNvPr id="155655" name="AutoShape 7"/>
            <p:cNvSpPr>
              <a:spLocks noChangeArrowheads="1"/>
            </p:cNvSpPr>
            <p:nvPr/>
          </p:nvSpPr>
          <p:spPr bwMode="auto">
            <a:xfrm>
              <a:off x="2375816" y="1555176"/>
              <a:ext cx="540000" cy="540000"/>
            </a:xfrm>
            <a:prstGeom prst="roundRect">
              <a:avLst>
                <a:gd name="adj" fmla="val 16667"/>
              </a:avLst>
            </a:prstGeom>
            <a:solidFill>
              <a:srgbClr val="33CC33">
                <a:alpha val="74901"/>
              </a:srgbClr>
            </a:solidFill>
            <a:ln w="38100">
              <a:solidFill>
                <a:schemeClr val="bg1"/>
              </a:solidFill>
              <a:round/>
              <a:headEnd/>
              <a:tailEnd/>
            </a:ln>
            <a:effectLst>
              <a:outerShdw blurRad="50800" dist="38100" dir="2700000" algn="tl" rotWithShape="0">
                <a:prstClr val="black">
                  <a:alpha val="40000"/>
                </a:prstClr>
              </a:outerShdw>
            </a:effec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zh-TW" sz="2800" b="1" dirty="0">
                  <a:latin typeface="Times New Roman" pitchFamily="18" charset="0"/>
                  <a:ea typeface="標楷體" pitchFamily="65" charset="-120"/>
                </a:rPr>
                <a:t>O</a:t>
              </a:r>
            </a:p>
          </p:txBody>
        </p:sp>
        <p:sp>
          <p:nvSpPr>
            <p:cNvPr id="155659" name="Text Box 11"/>
            <p:cNvSpPr txBox="1">
              <a:spLocks noChangeArrowheads="1"/>
            </p:cNvSpPr>
            <p:nvPr/>
          </p:nvSpPr>
          <p:spPr bwMode="auto">
            <a:xfrm>
              <a:off x="2951419" y="1555176"/>
              <a:ext cx="16205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600" dirty="0">
                  <a:latin typeface="Times New Roman" pitchFamily="18" charset="0"/>
                  <a:ea typeface="標楷體" pitchFamily="65" charset="-120"/>
                </a:rPr>
                <a:t>Optimism</a:t>
              </a:r>
              <a:r>
                <a:rPr lang="zh-TW" altLang="en-US" sz="1600" dirty="0">
                  <a:latin typeface="Times New Roman" pitchFamily="18" charset="0"/>
                  <a:ea typeface="標楷體" pitchFamily="65" charset="-120"/>
                </a:rPr>
                <a:t>樂觀</a:t>
              </a:r>
            </a:p>
            <a:p>
              <a:pPr eaLnBrk="1" hangingPunct="1">
                <a:spcBef>
                  <a:spcPct val="0"/>
                </a:spcBef>
                <a:buFontTx/>
                <a:buNone/>
              </a:pPr>
              <a:r>
                <a:rPr lang="en-US" altLang="zh-TW" sz="1600" dirty="0">
                  <a:latin typeface="Times New Roman" pitchFamily="18" charset="0"/>
                  <a:ea typeface="標楷體" pitchFamily="65" charset="-120"/>
                </a:rPr>
                <a:t>Outstanding</a:t>
              </a:r>
              <a:r>
                <a:rPr lang="zh-TW" altLang="en-US" sz="1600" dirty="0">
                  <a:latin typeface="Times New Roman" pitchFamily="18" charset="0"/>
                  <a:ea typeface="標楷體" pitchFamily="65" charset="-120"/>
                </a:rPr>
                <a:t>傑出</a:t>
              </a:r>
            </a:p>
          </p:txBody>
        </p:sp>
      </p:grpSp>
      <p:grpSp>
        <p:nvGrpSpPr>
          <p:cNvPr id="6" name="群組 5"/>
          <p:cNvGrpSpPr/>
          <p:nvPr/>
        </p:nvGrpSpPr>
        <p:grpSpPr>
          <a:xfrm>
            <a:off x="4644008" y="1556792"/>
            <a:ext cx="2160000" cy="612000"/>
            <a:chOff x="4608064" y="1556792"/>
            <a:chExt cx="2124176" cy="584774"/>
          </a:xfrm>
        </p:grpSpPr>
        <p:sp>
          <p:nvSpPr>
            <p:cNvPr id="155656" name="AutoShape 8"/>
            <p:cNvSpPr>
              <a:spLocks noChangeArrowheads="1"/>
            </p:cNvSpPr>
            <p:nvPr/>
          </p:nvSpPr>
          <p:spPr bwMode="auto">
            <a:xfrm>
              <a:off x="4608064" y="1569111"/>
              <a:ext cx="540000" cy="540000"/>
            </a:xfrm>
            <a:prstGeom prst="roundRect">
              <a:avLst>
                <a:gd name="adj" fmla="val 16667"/>
              </a:avLst>
            </a:prstGeom>
            <a:solidFill>
              <a:srgbClr val="FFCC66"/>
            </a:solidFill>
            <a:ln w="38100">
              <a:solidFill>
                <a:schemeClr val="bg1"/>
              </a:solidFill>
              <a:round/>
              <a:headEnd/>
              <a:tailEnd/>
            </a:ln>
            <a:effectLst>
              <a:outerShdw blurRad="50800" dist="38100" dir="2700000" algn="tl" rotWithShape="0">
                <a:prstClr val="black">
                  <a:alpha val="40000"/>
                </a:prstClr>
              </a:outerShdw>
            </a:effec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zh-TW" sz="2800" b="1" dirty="0">
                  <a:latin typeface="Times New Roman" pitchFamily="18" charset="0"/>
                  <a:ea typeface="標楷體" pitchFamily="65" charset="-120"/>
                </a:rPr>
                <a:t>P</a:t>
              </a:r>
            </a:p>
          </p:txBody>
        </p:sp>
        <p:sp>
          <p:nvSpPr>
            <p:cNvPr id="155660" name="Text Box 12"/>
            <p:cNvSpPr txBox="1">
              <a:spLocks noChangeArrowheads="1"/>
            </p:cNvSpPr>
            <p:nvPr/>
          </p:nvSpPr>
          <p:spPr bwMode="auto">
            <a:xfrm>
              <a:off x="5220073" y="1556792"/>
              <a:ext cx="1512167" cy="58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600" dirty="0">
                  <a:latin typeface="Times New Roman" pitchFamily="18" charset="0"/>
                  <a:ea typeface="標楷體" pitchFamily="65" charset="-120"/>
                </a:rPr>
                <a:t>Politeness</a:t>
              </a:r>
              <a:r>
                <a:rPr lang="zh-TW" altLang="en-US" sz="1600" dirty="0">
                  <a:latin typeface="Times New Roman" pitchFamily="18" charset="0"/>
                  <a:ea typeface="標楷體" pitchFamily="65" charset="-120"/>
                </a:rPr>
                <a:t>禮節</a:t>
              </a:r>
            </a:p>
            <a:p>
              <a:pPr eaLnBrk="1" hangingPunct="1">
                <a:spcBef>
                  <a:spcPct val="0"/>
                </a:spcBef>
                <a:buFontTx/>
                <a:buNone/>
              </a:pPr>
              <a:r>
                <a:rPr lang="en-US" altLang="zh-TW" sz="1600" dirty="0">
                  <a:latin typeface="Times New Roman" pitchFamily="18" charset="0"/>
                  <a:ea typeface="標楷體" pitchFamily="65" charset="-120"/>
                </a:rPr>
                <a:t>Progress</a:t>
              </a:r>
              <a:r>
                <a:rPr lang="zh-TW" altLang="en-US" sz="1600" dirty="0">
                  <a:latin typeface="Times New Roman" pitchFamily="18" charset="0"/>
                  <a:ea typeface="標楷體" pitchFamily="65" charset="-120"/>
                </a:rPr>
                <a:t>進步</a:t>
              </a:r>
            </a:p>
          </p:txBody>
        </p:sp>
      </p:grpSp>
      <p:grpSp>
        <p:nvGrpSpPr>
          <p:cNvPr id="7" name="群組 6"/>
          <p:cNvGrpSpPr/>
          <p:nvPr/>
        </p:nvGrpSpPr>
        <p:grpSpPr>
          <a:xfrm>
            <a:off x="6768304" y="1555176"/>
            <a:ext cx="2232000" cy="612000"/>
            <a:chOff x="6696296" y="1555176"/>
            <a:chExt cx="2196184" cy="584774"/>
          </a:xfrm>
        </p:grpSpPr>
        <p:sp>
          <p:nvSpPr>
            <p:cNvPr id="155657" name="AutoShape 9"/>
            <p:cNvSpPr>
              <a:spLocks noChangeArrowheads="1"/>
            </p:cNvSpPr>
            <p:nvPr/>
          </p:nvSpPr>
          <p:spPr bwMode="auto">
            <a:xfrm>
              <a:off x="6696296" y="1569109"/>
              <a:ext cx="540000" cy="540000"/>
            </a:xfrm>
            <a:prstGeom prst="roundRect">
              <a:avLst>
                <a:gd name="adj" fmla="val 16667"/>
              </a:avLst>
            </a:prstGeom>
            <a:solidFill>
              <a:srgbClr val="33CC33">
                <a:alpha val="74901"/>
              </a:srgbClr>
            </a:solidFill>
            <a:ln w="38100">
              <a:solidFill>
                <a:schemeClr val="bg1"/>
              </a:solidFill>
              <a:round/>
              <a:headEnd/>
              <a:tailEnd/>
            </a:ln>
            <a:effectLst>
              <a:outerShdw blurRad="50800" dist="38100" dir="2700000" algn="tl" rotWithShape="0">
                <a:prstClr val="black">
                  <a:alpha val="40000"/>
                </a:prstClr>
              </a:outerShdw>
            </a:effec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zh-TW" sz="2800" b="1" dirty="0">
                  <a:latin typeface="Times New Roman" pitchFamily="18" charset="0"/>
                  <a:ea typeface="標楷體" pitchFamily="65" charset="-120"/>
                </a:rPr>
                <a:t>E</a:t>
              </a:r>
            </a:p>
          </p:txBody>
        </p:sp>
        <p:sp>
          <p:nvSpPr>
            <p:cNvPr id="155661" name="Text Box 13"/>
            <p:cNvSpPr txBox="1">
              <a:spLocks noChangeArrowheads="1"/>
            </p:cNvSpPr>
            <p:nvPr/>
          </p:nvSpPr>
          <p:spPr bwMode="auto">
            <a:xfrm>
              <a:off x="7308305" y="1555176"/>
              <a:ext cx="1584175" cy="58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600" dirty="0">
                  <a:latin typeface="Times New Roman" pitchFamily="18" charset="0"/>
                  <a:ea typeface="標楷體" pitchFamily="65" charset="-120"/>
                </a:rPr>
                <a:t>Enthusiasm</a:t>
              </a:r>
              <a:r>
                <a:rPr lang="zh-TW" altLang="en-US" sz="1600" dirty="0">
                  <a:latin typeface="Times New Roman" pitchFamily="18" charset="0"/>
                  <a:ea typeface="標楷體" pitchFamily="65" charset="-120"/>
                </a:rPr>
                <a:t>熱情</a:t>
              </a:r>
            </a:p>
            <a:p>
              <a:pPr eaLnBrk="1" hangingPunct="1">
                <a:spcBef>
                  <a:spcPct val="0"/>
                </a:spcBef>
                <a:buFontTx/>
                <a:buNone/>
              </a:pPr>
              <a:r>
                <a:rPr kumimoji="0" lang="en-US" altLang="zh-TW" sz="1600" dirty="0">
                  <a:latin typeface="Times New Roman" pitchFamily="18" charset="0"/>
                  <a:ea typeface="標楷體" pitchFamily="65" charset="-120"/>
                </a:rPr>
                <a:t>Efficiency</a:t>
              </a:r>
              <a:r>
                <a:rPr kumimoji="0" lang="zh-TW" altLang="en-US" sz="1600" dirty="0">
                  <a:latin typeface="Times New Roman" pitchFamily="18" charset="0"/>
                  <a:ea typeface="標楷體" pitchFamily="65" charset="-120"/>
                </a:rPr>
                <a:t>效率</a:t>
              </a:r>
            </a:p>
          </p:txBody>
        </p:sp>
      </p:grpSp>
      <p:sp>
        <p:nvSpPr>
          <p:cNvPr id="155666" name="Oval 18"/>
          <p:cNvSpPr>
            <a:spLocks noChangeArrowheads="1"/>
          </p:cNvSpPr>
          <p:nvPr/>
        </p:nvSpPr>
        <p:spPr bwMode="auto">
          <a:xfrm>
            <a:off x="7236296" y="152760"/>
            <a:ext cx="1116000" cy="1116000"/>
          </a:xfrm>
          <a:prstGeom prst="ellipse">
            <a:avLst/>
          </a:prstGeom>
          <a:blipFill dpi="0" rotWithShape="1">
            <a:blip r:embed="rId3"/>
            <a:srcRect/>
            <a:stretch>
              <a:fillRect/>
            </a:stretch>
          </a:blipFill>
          <a:ln w="57150">
            <a:solidFill>
              <a:schemeClr val="bg1"/>
            </a:solidFill>
            <a:round/>
            <a:headEnd/>
            <a:tailEnd/>
          </a:ln>
          <a:effectLst>
            <a:outerShdw dist="107763" dir="2700000" algn="ctr" rotWithShape="0">
              <a:schemeClr val="bg2">
                <a:alpha val="50000"/>
              </a:schemeClr>
            </a:outerShdw>
          </a:effec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zh-TW" altLang="en-US" sz="2800">
              <a:latin typeface="Times New Roman" pitchFamily="18" charset="0"/>
              <a:ea typeface="標楷體" pitchFamily="65" charset="-120"/>
            </a:endParaRPr>
          </a:p>
        </p:txBody>
      </p:sp>
      <p:sp>
        <p:nvSpPr>
          <p:cNvPr id="12" name="矩形 11"/>
          <p:cNvSpPr/>
          <p:nvPr/>
        </p:nvSpPr>
        <p:spPr>
          <a:xfrm>
            <a:off x="251521" y="2214614"/>
            <a:ext cx="8712967" cy="4382738"/>
          </a:xfrm>
          <a:prstGeom prst="rect">
            <a:avLst/>
          </a:prstGeom>
        </p:spPr>
        <p:txBody>
          <a:bodyPr wrap="square">
            <a:spAutoFit/>
          </a:bodyPr>
          <a:lstStyle/>
          <a:p>
            <a:pPr marL="342900" lvl="0" indent="-342900">
              <a:spcBef>
                <a:spcPct val="20000"/>
              </a:spcBef>
              <a:buClr>
                <a:srgbClr val="FF0000"/>
              </a:buClr>
              <a:buSzPct val="100000"/>
              <a:buFont typeface="Wingdings" panose="05000000000000000000" pitchFamily="2" charset="2"/>
              <a:buChar char="n"/>
            </a:pPr>
            <a:r>
              <a:rPr kumimoji="0" lang="en-US" altLang="zh-TW" sz="3200" dirty="0">
                <a:solidFill>
                  <a:srgbClr val="0000CC"/>
                </a:solidFill>
                <a:latin typeface="Plantagenet Cherokee" panose="02020602070100000000" pitchFamily="18" charset="0"/>
                <a:ea typeface="標楷體" panose="03000509000000000000" pitchFamily="65" charset="-120"/>
                <a:cs typeface="Times New Roman" panose="02020603050405020304" pitchFamily="18" charset="0"/>
              </a:rPr>
              <a:t>FIRST</a:t>
            </a:r>
            <a:r>
              <a:rPr kumimoji="0" lang="en-US" altLang="zh-TW" sz="32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en-US" altLang="zh-TW"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r>
            <a:br>
              <a:rPr kumimoji="0" lang="en-US" altLang="zh-TW"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br>
            <a:r>
              <a:rPr kumimoji="0" lang="en-US" altLang="zh-TW"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3200" dirty="0">
                <a:solidFill>
                  <a:srgbClr val="0000CC"/>
                </a:solidFill>
                <a:latin typeface="Plantagenet Cherokee" panose="02020602070100000000" pitchFamily="18" charset="0"/>
                <a:ea typeface="標楷體" panose="03000509000000000000" pitchFamily="65" charset="-120"/>
                <a:cs typeface="Times New Roman" panose="02020603050405020304" pitchFamily="18" charset="0"/>
              </a:rPr>
              <a:t>F</a:t>
            </a:r>
            <a:r>
              <a:rPr kumimoji="0" lang="en-US" altLang="zh-TW" sz="3200" dirty="0">
                <a:solidFill>
                  <a:prstClr val="black"/>
                </a:solidFill>
                <a:latin typeface="Plantagenet Cherokee" panose="02020602070100000000" pitchFamily="18" charset="0"/>
                <a:ea typeface="標楷體" panose="03000509000000000000" pitchFamily="65" charset="-120"/>
                <a:cs typeface="Times New Roman" panose="02020603050405020304" pitchFamily="18" charset="0"/>
              </a:rPr>
              <a:t>riendly</a:t>
            </a:r>
            <a:r>
              <a:rPr kumimoji="0" lang="zh-TW" altLang="en-US"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32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友善的</a:t>
            </a:r>
            <a:r>
              <a:rPr kumimoji="0" lang="zh-TW" altLang="en-US"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新民校園）</a:t>
            </a:r>
            <a:r>
              <a:rPr kumimoji="0" lang="en-US" altLang="zh-TW"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r>
            <a:br>
              <a:rPr kumimoji="0" lang="en-US" altLang="zh-TW"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br>
            <a:r>
              <a:rPr kumimoji="0" lang="en-US" altLang="zh-TW"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3200" dirty="0">
                <a:solidFill>
                  <a:srgbClr val="0000CC"/>
                </a:solidFill>
                <a:latin typeface="Plantagenet Cherokee" panose="02020602070100000000" pitchFamily="18" charset="0"/>
                <a:ea typeface="標楷體" panose="03000509000000000000" pitchFamily="65" charset="-120"/>
                <a:cs typeface="Times New Roman" panose="02020603050405020304" pitchFamily="18" charset="0"/>
              </a:rPr>
              <a:t>I</a:t>
            </a:r>
            <a:r>
              <a:rPr kumimoji="0" lang="en-US" altLang="zh-TW" sz="3200" dirty="0">
                <a:solidFill>
                  <a:prstClr val="black"/>
                </a:solidFill>
                <a:latin typeface="Plantagenet Cherokee" panose="02020602070100000000" pitchFamily="18" charset="0"/>
                <a:ea typeface="標楷體" panose="03000509000000000000" pitchFamily="65" charset="-120"/>
                <a:cs typeface="Times New Roman" panose="02020603050405020304" pitchFamily="18" charset="0"/>
              </a:rPr>
              <a:t>nternational</a:t>
            </a:r>
            <a:r>
              <a:rPr kumimoji="0" lang="zh-TW" altLang="en-US"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32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國際的</a:t>
            </a:r>
            <a:r>
              <a:rPr kumimoji="0" lang="zh-TW" altLang="en-US"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新民宏觀）</a:t>
            </a:r>
            <a:r>
              <a:rPr kumimoji="0" lang="en-US" altLang="zh-TW"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3200" dirty="0">
                <a:solidFill>
                  <a:srgbClr val="0000CC"/>
                </a:solidFill>
                <a:latin typeface="Plantagenet Cherokee" panose="02020602070100000000" pitchFamily="18" charset="0"/>
                <a:ea typeface="標楷體" panose="03000509000000000000" pitchFamily="65" charset="-120"/>
                <a:cs typeface="Times New Roman" panose="02020603050405020304" pitchFamily="18" charset="0"/>
              </a:rPr>
              <a:t>R</a:t>
            </a:r>
            <a:r>
              <a:rPr kumimoji="0" lang="en-US" altLang="zh-TW" sz="3200" dirty="0">
                <a:solidFill>
                  <a:prstClr val="black"/>
                </a:solidFill>
                <a:latin typeface="Plantagenet Cherokee" panose="02020602070100000000" pitchFamily="18" charset="0"/>
                <a:ea typeface="標楷體" panose="03000509000000000000" pitchFamily="65" charset="-120"/>
                <a:cs typeface="Times New Roman" panose="02020603050405020304" pitchFamily="18" charset="0"/>
              </a:rPr>
              <a:t>epresentative</a:t>
            </a:r>
            <a:r>
              <a:rPr kumimoji="0" lang="zh-TW" altLang="en-US"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32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特色的</a:t>
            </a:r>
            <a:r>
              <a:rPr kumimoji="0" lang="zh-TW" altLang="en-US"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新民課程）</a:t>
            </a:r>
            <a:r>
              <a:rPr kumimoji="0" lang="en-US" altLang="zh-TW"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r>
            <a:br>
              <a:rPr kumimoji="0" lang="en-US" altLang="zh-TW"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br>
            <a:r>
              <a:rPr kumimoji="0" lang="en-US" altLang="zh-TW"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3200" dirty="0">
                <a:solidFill>
                  <a:srgbClr val="0000CC"/>
                </a:solidFill>
                <a:latin typeface="Plantagenet Cherokee" panose="02020602070100000000" pitchFamily="18" charset="0"/>
                <a:ea typeface="標楷體" panose="03000509000000000000" pitchFamily="65" charset="-120"/>
                <a:cs typeface="Times New Roman" panose="02020603050405020304" pitchFamily="18" charset="0"/>
              </a:rPr>
              <a:t>S</a:t>
            </a:r>
            <a:r>
              <a:rPr kumimoji="0" lang="en-US" altLang="zh-TW" sz="3200" dirty="0">
                <a:solidFill>
                  <a:prstClr val="black"/>
                </a:solidFill>
                <a:latin typeface="Plantagenet Cherokee" panose="02020602070100000000" pitchFamily="18" charset="0"/>
                <a:ea typeface="標楷體" panose="03000509000000000000" pitchFamily="65" charset="-120"/>
                <a:cs typeface="Times New Roman" panose="02020603050405020304" pitchFamily="18" charset="0"/>
              </a:rPr>
              <a:t>pecialized</a:t>
            </a:r>
            <a:r>
              <a:rPr kumimoji="0" lang="zh-TW" altLang="en-US"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32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專業的</a:t>
            </a:r>
            <a:r>
              <a:rPr kumimoji="0" lang="zh-TW" altLang="en-US"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新民卓越人才）</a:t>
            </a:r>
            <a:r>
              <a:rPr kumimoji="0" lang="en-US" altLang="zh-TW"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r>
            <a:br>
              <a:rPr kumimoji="0" lang="en-US" altLang="zh-TW"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br>
            <a:r>
              <a:rPr kumimoji="0" lang="en-US" altLang="zh-TW"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3200" dirty="0">
                <a:solidFill>
                  <a:srgbClr val="0000CC"/>
                </a:solidFill>
                <a:latin typeface="Plantagenet Cherokee" panose="02020602070100000000" pitchFamily="18" charset="0"/>
                <a:ea typeface="標楷體" panose="03000509000000000000" pitchFamily="65" charset="-120"/>
                <a:cs typeface="Times New Roman" panose="02020603050405020304" pitchFamily="18" charset="0"/>
              </a:rPr>
              <a:t>T</a:t>
            </a:r>
            <a:r>
              <a:rPr kumimoji="0" lang="en-US" altLang="zh-TW" sz="3200" dirty="0">
                <a:solidFill>
                  <a:prstClr val="black"/>
                </a:solidFill>
                <a:latin typeface="Plantagenet Cherokee" panose="02020602070100000000" pitchFamily="18" charset="0"/>
                <a:ea typeface="標楷體" panose="03000509000000000000" pitchFamily="65" charset="-120"/>
                <a:cs typeface="Times New Roman" panose="02020603050405020304" pitchFamily="18" charset="0"/>
              </a:rPr>
              <a:t>alented</a:t>
            </a:r>
            <a:r>
              <a:rPr kumimoji="0" lang="zh-TW" altLang="en-US"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32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藝才的</a:t>
            </a:r>
            <a:r>
              <a:rPr kumimoji="0" lang="zh-TW" altLang="en-US"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新民文化）</a:t>
            </a:r>
            <a:endParaRPr kumimoji="0" lang="zh-TW" altLang="en-US" sz="3200"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lnSpc>
                <a:spcPct val="120000"/>
              </a:lnSpc>
              <a:spcBef>
                <a:spcPts val="0"/>
              </a:spcBef>
              <a:buClr>
                <a:srgbClr val="FF0000"/>
              </a:buClr>
              <a:buFont typeface="Wingdings" panose="05000000000000000000" pitchFamily="2" charset="2"/>
              <a:buChar char="n"/>
            </a:pPr>
            <a:r>
              <a:rPr kumimoji="0" lang="zh-TW" altLang="en-US"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本校特色「資料筆記本</a:t>
            </a:r>
            <a:r>
              <a:rPr kumimoji="0" lang="en-US" altLang="zh-TW"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HOPE</a:t>
            </a:r>
            <a:r>
              <a:rPr kumimoji="0" lang="zh-TW" altLang="en-US"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」幫助學生做好</a:t>
            </a:r>
            <a:r>
              <a:rPr kumimoji="0" lang="zh-TW" altLang="en-US" sz="3200" b="1" dirty="0">
                <a:solidFill>
                  <a:srgbClr val="F26200"/>
                </a:solidFill>
                <a:latin typeface="Times New Roman" panose="02020603050405020304" pitchFamily="18" charset="0"/>
                <a:ea typeface="標楷體" panose="03000509000000000000" pitchFamily="65" charset="-120"/>
                <a:cs typeface="Times New Roman" panose="02020603050405020304" pitchFamily="18" charset="0"/>
              </a:rPr>
              <a:t>目標設定、時間規劃及成效檢核</a:t>
            </a:r>
            <a:r>
              <a:rPr kumimoji="0" lang="zh-TW" altLang="en-US" sz="3200" b="1" dirty="0">
                <a:latin typeface="Times New Roman" panose="02020603050405020304" pitchFamily="18" charset="0"/>
                <a:ea typeface="標楷體" panose="03000509000000000000" pitchFamily="65" charset="-120"/>
                <a:cs typeface="Times New Roman" panose="02020603050405020304" pitchFamily="18" charset="0"/>
              </a:rPr>
              <a:t>。</a:t>
            </a:r>
          </a:p>
        </p:txBody>
      </p:sp>
    </p:spTree>
    <p:extLst>
      <p:ext uri="{BB962C8B-B14F-4D97-AF65-F5344CB8AC3E}">
        <p14:creationId xmlns:p14="http://schemas.microsoft.com/office/powerpoint/2010/main" val="19978431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55666"/>
                                        </p:tgtEl>
                                        <p:attrNameLst>
                                          <p:attrName>style.visibility</p:attrName>
                                        </p:attrNameLst>
                                      </p:cBhvr>
                                      <p:to>
                                        <p:strVal val="visible"/>
                                      </p:to>
                                    </p:set>
                                    <p:anim calcmode="lin" valueType="num">
                                      <p:cBhvr>
                                        <p:cTn id="7" dur="500" fill="hold"/>
                                        <p:tgtEl>
                                          <p:spTgt spid="155666"/>
                                        </p:tgtEl>
                                        <p:attrNameLst>
                                          <p:attrName>ppt_w</p:attrName>
                                        </p:attrNameLst>
                                      </p:cBhvr>
                                      <p:tavLst>
                                        <p:tav tm="0">
                                          <p:val>
                                            <p:fltVal val="0"/>
                                          </p:val>
                                        </p:tav>
                                        <p:tav tm="100000">
                                          <p:val>
                                            <p:strVal val="#ppt_w"/>
                                          </p:val>
                                        </p:tav>
                                      </p:tavLst>
                                    </p:anim>
                                    <p:anim calcmode="lin" valueType="num">
                                      <p:cBhvr>
                                        <p:cTn id="8" dur="500" fill="hold"/>
                                        <p:tgtEl>
                                          <p:spTgt spid="155666"/>
                                        </p:tgtEl>
                                        <p:attrNameLst>
                                          <p:attrName>ppt_h</p:attrName>
                                        </p:attrNameLst>
                                      </p:cBhvr>
                                      <p:tavLst>
                                        <p:tav tm="0">
                                          <p:val>
                                            <p:fltVal val="0"/>
                                          </p:val>
                                        </p:tav>
                                        <p:tav tm="100000">
                                          <p:val>
                                            <p:strVal val="#ppt_h"/>
                                          </p:val>
                                        </p:tav>
                                      </p:tavLst>
                                    </p:anim>
                                    <p:anim calcmode="lin" valueType="num">
                                      <p:cBhvr>
                                        <p:cTn id="9" dur="500" fill="hold"/>
                                        <p:tgtEl>
                                          <p:spTgt spid="155666"/>
                                        </p:tgtEl>
                                        <p:attrNameLst>
                                          <p:attrName>style.rotation</p:attrName>
                                        </p:attrNameLst>
                                      </p:cBhvr>
                                      <p:tavLst>
                                        <p:tav tm="0">
                                          <p:val>
                                            <p:fltVal val="360"/>
                                          </p:val>
                                        </p:tav>
                                        <p:tav tm="100000">
                                          <p:val>
                                            <p:fltVal val="0"/>
                                          </p:val>
                                        </p:tav>
                                      </p:tavLst>
                                    </p:anim>
                                    <p:animEffect transition="in" filter="fade">
                                      <p:cBhvr>
                                        <p:cTn id="10" dur="500"/>
                                        <p:tgtEl>
                                          <p:spTgt spid="155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6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mov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873" y="1340768"/>
            <a:ext cx="7919591"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30">
            <a:hlinkClick r:id="rId3" action="ppaction://hlinkfile"/>
          </p:cNvPr>
          <p:cNvSpPr>
            <a:spLocks noChangeArrowheads="1"/>
          </p:cNvSpPr>
          <p:nvPr/>
        </p:nvSpPr>
        <p:spPr bwMode="auto">
          <a:xfrm>
            <a:off x="2209800" y="1828800"/>
            <a:ext cx="2743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spcBef>
                <a:spcPct val="0"/>
              </a:spcBef>
              <a:buFontTx/>
              <a:buNone/>
            </a:pPr>
            <a:endParaRPr kumimoji="0" lang="zh-TW" altLang="en-US" sz="1800"/>
          </a:p>
        </p:txBody>
      </p:sp>
      <p:sp>
        <p:nvSpPr>
          <p:cNvPr id="34821" name="Rectangle 34">
            <a:hlinkClick r:id="rId4"/>
          </p:cNvPr>
          <p:cNvSpPr>
            <a:spLocks noChangeArrowheads="1"/>
          </p:cNvSpPr>
          <p:nvPr/>
        </p:nvSpPr>
        <p:spPr bwMode="auto">
          <a:xfrm>
            <a:off x="2209800" y="1447800"/>
            <a:ext cx="2743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spcBef>
                <a:spcPct val="0"/>
              </a:spcBef>
              <a:buFontTx/>
              <a:buNone/>
            </a:pPr>
            <a:endParaRPr kumimoji="0" lang="zh-TW" altLang="en-US" sz="1800"/>
          </a:p>
        </p:txBody>
      </p:sp>
      <p:sp>
        <p:nvSpPr>
          <p:cNvPr id="34822" name="WordArt 4"/>
          <p:cNvSpPr>
            <a:spLocks noChangeArrowheads="1" noChangeShapeType="1" noTextEdit="1"/>
          </p:cNvSpPr>
          <p:nvPr/>
        </p:nvSpPr>
        <p:spPr bwMode="auto">
          <a:xfrm>
            <a:off x="251520" y="4365104"/>
            <a:ext cx="5832648" cy="1440160"/>
          </a:xfrm>
          <a:prstGeom prst="rect">
            <a:avLst/>
          </a:prstGeom>
        </p:spPr>
        <p:txBody>
          <a:bodyPr wrap="none" fromWordArt="1">
            <a:prstTxWarp prst="textSlantUp">
              <a:avLst>
                <a:gd name="adj" fmla="val 0"/>
              </a:avLst>
            </a:prstTxWarp>
          </a:bodyPr>
          <a:lstStyle/>
          <a:p>
            <a:pPr algn="ctr"/>
            <a:r>
              <a:rPr lang="zh-TW" altLang="en-US" sz="4800" b="1" kern="10" dirty="0">
                <a:ln w="9525">
                  <a:solidFill>
                    <a:schemeClr val="tx1"/>
                  </a:solidFill>
                  <a:miter lim="800000"/>
                  <a:headEnd/>
                  <a:tailEnd/>
                </a:ln>
                <a:solidFill>
                  <a:srgbClr val="0000CC"/>
                </a:solidFill>
                <a:effectLst>
                  <a:outerShdw dist="53882" dir="2700000" algn="ctr" rotWithShape="0">
                    <a:srgbClr val="95B3D7">
                      <a:alpha val="79999"/>
                    </a:srgbClr>
                  </a:outerShdw>
                </a:effectLst>
                <a:latin typeface="標楷體" panose="03000509000000000000" pitchFamily="65" charset="-120"/>
                <a:ea typeface="標楷體" panose="03000509000000000000" pitchFamily="65" charset="-120"/>
              </a:rPr>
              <a:t>感謝您的蒞臨</a:t>
            </a:r>
          </a:p>
        </p:txBody>
      </p:sp>
      <p:sp>
        <p:nvSpPr>
          <p:cNvPr id="7" name="Rectangle 4"/>
          <p:cNvSpPr txBox="1">
            <a:spLocks noChangeArrowheads="1"/>
          </p:cNvSpPr>
          <p:nvPr/>
        </p:nvSpPr>
        <p:spPr bwMode="auto">
          <a:xfrm>
            <a:off x="1691680" y="116632"/>
            <a:ext cx="7416824"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800">
                <a:solidFill>
                  <a:schemeClr val="tx2"/>
                </a:solidFill>
                <a:latin typeface="+mj-lt"/>
                <a:ea typeface="+mj-ea"/>
                <a:cs typeface="+mj-cs"/>
              </a:defRPr>
            </a:lvl1pPr>
            <a:lvl2pPr algn="l" rtl="0" eaLnBrk="0" fontAlgn="base" hangingPunct="0">
              <a:spcBef>
                <a:spcPct val="0"/>
              </a:spcBef>
              <a:spcAft>
                <a:spcPct val="0"/>
              </a:spcAft>
              <a:defRPr kumimoji="1" sz="4800">
                <a:solidFill>
                  <a:schemeClr val="tx2"/>
                </a:solidFill>
                <a:latin typeface="Arial" pitchFamily="34" charset="0"/>
                <a:ea typeface="華康中圓體" pitchFamily="49" charset="-120"/>
              </a:defRPr>
            </a:lvl2pPr>
            <a:lvl3pPr algn="l" rtl="0" eaLnBrk="0" fontAlgn="base" hangingPunct="0">
              <a:spcBef>
                <a:spcPct val="0"/>
              </a:spcBef>
              <a:spcAft>
                <a:spcPct val="0"/>
              </a:spcAft>
              <a:defRPr kumimoji="1" sz="4800">
                <a:solidFill>
                  <a:schemeClr val="tx2"/>
                </a:solidFill>
                <a:latin typeface="Arial" pitchFamily="34" charset="0"/>
                <a:ea typeface="華康中圓體" pitchFamily="49" charset="-120"/>
              </a:defRPr>
            </a:lvl3pPr>
            <a:lvl4pPr algn="l" rtl="0" eaLnBrk="0" fontAlgn="base" hangingPunct="0">
              <a:spcBef>
                <a:spcPct val="0"/>
              </a:spcBef>
              <a:spcAft>
                <a:spcPct val="0"/>
              </a:spcAft>
              <a:defRPr kumimoji="1" sz="4800">
                <a:solidFill>
                  <a:schemeClr val="tx2"/>
                </a:solidFill>
                <a:latin typeface="Arial" pitchFamily="34" charset="0"/>
                <a:ea typeface="華康中圓體" pitchFamily="49" charset="-120"/>
              </a:defRPr>
            </a:lvl4pPr>
            <a:lvl5pPr algn="l" rtl="0" eaLnBrk="0" fontAlgn="base" hangingPunct="0">
              <a:spcBef>
                <a:spcPct val="0"/>
              </a:spcBef>
              <a:spcAft>
                <a:spcPct val="0"/>
              </a:spcAft>
              <a:defRPr kumimoji="1" sz="4800">
                <a:solidFill>
                  <a:schemeClr val="tx2"/>
                </a:solidFill>
                <a:latin typeface="Arial" pitchFamily="34" charset="0"/>
                <a:ea typeface="華康中圓體" pitchFamily="49" charset="-120"/>
              </a:defRPr>
            </a:lvl5pPr>
            <a:lvl6pPr marL="457200" algn="l" rtl="0" fontAlgn="base">
              <a:spcBef>
                <a:spcPct val="0"/>
              </a:spcBef>
              <a:spcAft>
                <a:spcPct val="0"/>
              </a:spcAft>
              <a:defRPr kumimoji="1" sz="4800">
                <a:solidFill>
                  <a:schemeClr val="tx2"/>
                </a:solidFill>
                <a:latin typeface="Arial" pitchFamily="34" charset="0"/>
                <a:ea typeface="華康中圓體" pitchFamily="49" charset="-120"/>
              </a:defRPr>
            </a:lvl6pPr>
            <a:lvl7pPr marL="914400" algn="l" rtl="0" fontAlgn="base">
              <a:spcBef>
                <a:spcPct val="0"/>
              </a:spcBef>
              <a:spcAft>
                <a:spcPct val="0"/>
              </a:spcAft>
              <a:defRPr kumimoji="1" sz="4800">
                <a:solidFill>
                  <a:schemeClr val="tx2"/>
                </a:solidFill>
                <a:latin typeface="Arial" pitchFamily="34" charset="0"/>
                <a:ea typeface="華康中圓體" pitchFamily="49" charset="-120"/>
              </a:defRPr>
            </a:lvl7pPr>
            <a:lvl8pPr marL="1371600" algn="l" rtl="0" fontAlgn="base">
              <a:spcBef>
                <a:spcPct val="0"/>
              </a:spcBef>
              <a:spcAft>
                <a:spcPct val="0"/>
              </a:spcAft>
              <a:defRPr kumimoji="1" sz="4800">
                <a:solidFill>
                  <a:schemeClr val="tx2"/>
                </a:solidFill>
                <a:latin typeface="Arial" pitchFamily="34" charset="0"/>
                <a:ea typeface="華康中圓體" pitchFamily="49" charset="-120"/>
              </a:defRPr>
            </a:lvl8pPr>
            <a:lvl9pPr marL="1828800" algn="l" rtl="0" fontAlgn="base">
              <a:spcBef>
                <a:spcPct val="0"/>
              </a:spcBef>
              <a:spcAft>
                <a:spcPct val="0"/>
              </a:spcAft>
              <a:defRPr kumimoji="1" sz="4800">
                <a:solidFill>
                  <a:schemeClr val="tx2"/>
                </a:solidFill>
                <a:latin typeface="Arial" pitchFamily="34" charset="0"/>
                <a:ea typeface="華康中圓體" pitchFamily="49" charset="-120"/>
              </a:defRPr>
            </a:lvl9pPr>
          </a:lstStyle>
          <a:p>
            <a:pPr eaLnBrk="1" hangingPunct="1"/>
            <a:r>
              <a:rPr lang="zh-TW" altLang="en-US" sz="5600" b="1" kern="0" dirty="0" smtClean="0">
                <a:solidFill>
                  <a:srgbClr val="FF0000"/>
                </a:solidFill>
                <a:effectLst>
                  <a:outerShdw blurRad="38100" dist="38100" dir="2700000" algn="tl">
                    <a:srgbClr val="000000">
                      <a:alpha val="43137"/>
                    </a:srgbClr>
                  </a:outerShdw>
                </a:effectLst>
                <a:latin typeface="Verdana"/>
                <a:ea typeface="標楷體" pitchFamily="65" charset="-120"/>
              </a:rPr>
              <a:t>教育無他，唯愛與榜樣</a:t>
            </a:r>
            <a:endParaRPr lang="zh-TW" altLang="en-US" sz="5600" b="1" kern="0" dirty="0" smtClean="0">
              <a:solidFill>
                <a:srgbClr val="FF0000"/>
              </a:solidFill>
              <a:effectLst>
                <a:outerShdw blurRad="38100" dist="38100" dir="2700000" algn="tl">
                  <a:srgbClr val="000000">
                    <a:alpha val="43137"/>
                  </a:srgbClr>
                </a:outerShdw>
              </a:effectLst>
              <a:latin typeface="Times New Roman" pitchFamily="18" charset="0"/>
              <a:ea typeface="標楷體" pitchFamily="65" charset="-120"/>
            </a:endParaRPr>
          </a:p>
        </p:txBody>
      </p:sp>
      <p:pic>
        <p:nvPicPr>
          <p:cNvPr id="8" name="Picture 10" descr="MC900428933-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5903" y="3645024"/>
            <a:ext cx="2646947" cy="2736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4932040" y="2054458"/>
            <a:ext cx="3666260" cy="1446550"/>
          </a:xfrm>
          <a:prstGeom prst="rect">
            <a:avLst/>
          </a:prstGeom>
        </p:spPr>
        <p:txBody>
          <a:bodyPr wrap="none">
            <a:spAutoFit/>
          </a:bodyPr>
          <a:lstStyle/>
          <a:p>
            <a:r>
              <a:rPr kumimoji="0" lang="en-US" altLang="zh-TW" sz="8800" b="1" dirty="0">
                <a:solidFill>
                  <a:srgbClr val="0000CC"/>
                </a:solidFill>
                <a:latin typeface="Script MT Bold" pitchFamily="66" charset="0"/>
                <a:ea typeface="標楷體" pitchFamily="65" charset="-120"/>
              </a:rPr>
              <a:t>The end</a:t>
            </a:r>
            <a:endParaRPr kumimoji="0" lang="zh-TW" altLang="en-US" sz="8800" b="1" dirty="0">
              <a:solidFill>
                <a:srgbClr val="0000CC"/>
              </a:solidFill>
              <a:latin typeface="Script MT Bold" pitchFamily="66" charset="0"/>
              <a:ea typeface="標楷體" pitchFamily="65" charset="-12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p:txBody>
          <a:bodyPr/>
          <a:lstStyle/>
          <a:p>
            <a:r>
              <a:rPr lang="zh-TW" altLang="en-US" sz="4800" dirty="0" smtClean="0"/>
              <a:t>「教育儲蓄戶」措施</a:t>
            </a:r>
            <a:endParaRPr lang="en-US" altLang="zh-TW" sz="4800" dirty="0" smtClean="0"/>
          </a:p>
        </p:txBody>
      </p:sp>
      <p:sp>
        <p:nvSpPr>
          <p:cNvPr id="5123" name="內容版面配置區 2"/>
          <p:cNvSpPr>
            <a:spLocks noGrp="1"/>
          </p:cNvSpPr>
          <p:nvPr>
            <p:ph idx="1"/>
          </p:nvPr>
        </p:nvSpPr>
        <p:spPr/>
        <p:txBody>
          <a:bodyPr/>
          <a:lstStyle/>
          <a:p>
            <a:pPr marL="514350" indent="-514350">
              <a:buFont typeface="+mj-lt"/>
              <a:buAutoNum type="arabicPeriod"/>
            </a:pPr>
            <a:r>
              <a:rPr lang="zh-TW" altLang="en-US" u="sng" dirty="0" smtClean="0"/>
              <a:t>目的</a:t>
            </a:r>
            <a:r>
              <a:rPr lang="zh-TW" altLang="en-US" dirty="0" smtClean="0"/>
              <a:t>：為照顧本校經濟弱勢與家庭突遭變 故學生使其能順利</a:t>
            </a:r>
            <a:r>
              <a:rPr lang="zh-TW" altLang="en-US" dirty="0"/>
              <a:t>安心就學。</a:t>
            </a:r>
            <a:endParaRPr lang="zh-TW" altLang="en-US" dirty="0" smtClean="0"/>
          </a:p>
          <a:p>
            <a:pPr marL="514350" indent="-514350">
              <a:buFont typeface="+mj-lt"/>
              <a:buAutoNum type="arabicPeriod"/>
            </a:pPr>
            <a:r>
              <a:rPr lang="zh-TW" altLang="en-US" u="sng" dirty="0" smtClean="0"/>
              <a:t>經費來源</a:t>
            </a:r>
            <a:r>
              <a:rPr lang="zh-TW" altLang="en-US" dirty="0" smtClean="0"/>
              <a:t>：本校員生社、教職員工、家長、校友與社會各界善心</a:t>
            </a:r>
            <a:r>
              <a:rPr lang="zh-TW" altLang="en-US" dirty="0"/>
              <a:t>人士捐款。</a:t>
            </a:r>
            <a:endParaRPr lang="zh-TW" altLang="en-US" dirty="0" smtClean="0"/>
          </a:p>
          <a:p>
            <a:pPr marL="514350" indent="-514350">
              <a:buFont typeface="+mj-lt"/>
              <a:buAutoNum type="arabicPeriod"/>
            </a:pPr>
            <a:r>
              <a:rPr lang="zh-TW" altLang="en-US" u="sng" dirty="0" smtClean="0"/>
              <a:t>申請手續</a:t>
            </a:r>
            <a:r>
              <a:rPr lang="zh-TW" altLang="en-US" dirty="0" smtClean="0"/>
              <a:t>：學生填寫申請表並附相關證明再繳至訓育組彙整後送本校委員會審查。</a:t>
            </a:r>
          </a:p>
        </p:txBody>
      </p:sp>
      <p:sp>
        <p:nvSpPr>
          <p:cNvPr id="4" name="投影片編號版面配置區 3"/>
          <p:cNvSpPr>
            <a:spLocks noGrp="1"/>
          </p:cNvSpPr>
          <p:nvPr>
            <p:ph type="sldNum" sz="quarter" idx="12"/>
          </p:nvPr>
        </p:nvSpPr>
        <p:spPr/>
        <p:txBody>
          <a:bodyPr/>
          <a:lstStyle/>
          <a:p>
            <a:pPr>
              <a:defRPr/>
            </a:pPr>
            <a:fld id="{38FE9D85-A0DE-4652-BD38-E0BF4C03DCE9}" type="slidenum">
              <a:rPr lang="en-US" altLang="zh-TW" smtClean="0"/>
              <a:pPr>
                <a:defRPr/>
              </a:pPr>
              <a:t>3</a:t>
            </a:fld>
            <a:endParaRPr lang="en-US" altLang="zh-TW"/>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p:txBody>
          <a:bodyPr/>
          <a:lstStyle/>
          <a:p>
            <a:r>
              <a:rPr lang="zh-TW" altLang="en-US" sz="4800" dirty="0"/>
              <a:t>校園手機</a:t>
            </a:r>
            <a:r>
              <a:rPr lang="zh-TW" altLang="en-US" sz="4800" dirty="0" smtClean="0"/>
              <a:t>使用規定</a:t>
            </a:r>
          </a:p>
        </p:txBody>
      </p:sp>
      <p:sp>
        <p:nvSpPr>
          <p:cNvPr id="9219" name="內容版面配置區 2"/>
          <p:cNvSpPr>
            <a:spLocks noGrp="1"/>
          </p:cNvSpPr>
          <p:nvPr>
            <p:ph idx="1"/>
          </p:nvPr>
        </p:nvSpPr>
        <p:spPr/>
        <p:txBody>
          <a:bodyPr/>
          <a:lstStyle/>
          <a:p>
            <a:pPr marL="514350" indent="-514350">
              <a:buFont typeface="+mj-lt"/>
              <a:buAutoNum type="arabicPeriod"/>
            </a:pPr>
            <a:r>
              <a:rPr lang="zh-TW" altLang="en-US" dirty="0" smtClean="0"/>
              <a:t>上學期間應關機，學生倘遇臨時、緊急狀況或其他特殊需要時，得向老師報告後，經同意後方能開機使用。</a:t>
            </a:r>
          </a:p>
          <a:p>
            <a:pPr marL="514350" indent="-514350">
              <a:buFont typeface="+mj-lt"/>
              <a:buAutoNum type="arabicPeriod"/>
            </a:pPr>
            <a:r>
              <a:rPr lang="zh-TW" altLang="en-US" dirty="0" smtClean="0"/>
              <a:t>學生凡於</a:t>
            </a:r>
            <a:r>
              <a:rPr lang="zh-TW" altLang="en-US" u="sng" dirty="0" smtClean="0"/>
              <a:t>上課時間</a:t>
            </a:r>
            <a:r>
              <a:rPr lang="zh-TW" altLang="en-US" dirty="0" smtClean="0"/>
              <a:t>使用</a:t>
            </a:r>
            <a:r>
              <a:rPr lang="en-US" altLang="zh-TW" dirty="0" smtClean="0"/>
              <a:t>(</a:t>
            </a:r>
            <a:r>
              <a:rPr lang="zh-TW" altLang="en-US" dirty="0" smtClean="0"/>
              <a:t>含鈴響</a:t>
            </a:r>
            <a:r>
              <a:rPr lang="en-US" altLang="zh-TW" dirty="0" smtClean="0"/>
              <a:t>)</a:t>
            </a:r>
            <a:r>
              <a:rPr lang="zh-TW" altLang="en-US" dirty="0" smtClean="0"/>
              <a:t>以</a:t>
            </a:r>
            <a:r>
              <a:rPr lang="zh-TW" altLang="en-US" u="sng" dirty="0" smtClean="0"/>
              <a:t>小過</a:t>
            </a:r>
            <a:r>
              <a:rPr lang="zh-TW" altLang="en-US" dirty="0" smtClean="0"/>
              <a:t>處份，</a:t>
            </a:r>
            <a:r>
              <a:rPr lang="zh-TW" altLang="en-US" u="sng" dirty="0" smtClean="0"/>
              <a:t>下課時間</a:t>
            </a:r>
            <a:r>
              <a:rPr lang="zh-TW" altLang="en-US" dirty="0" smtClean="0"/>
              <a:t>使用</a:t>
            </a:r>
            <a:r>
              <a:rPr lang="en-US" altLang="zh-TW" dirty="0" smtClean="0"/>
              <a:t>(</a:t>
            </a:r>
            <a:r>
              <a:rPr lang="zh-TW" altLang="en-US" dirty="0" smtClean="0"/>
              <a:t>含鈴響</a:t>
            </a:r>
            <a:r>
              <a:rPr lang="en-US" altLang="zh-TW" dirty="0" smtClean="0"/>
              <a:t>)</a:t>
            </a:r>
            <a:r>
              <a:rPr lang="zh-TW" altLang="en-US" dirty="0" smtClean="0"/>
              <a:t>以</a:t>
            </a:r>
            <a:r>
              <a:rPr lang="zh-TW" altLang="en-US" u="sng" dirty="0" smtClean="0"/>
              <a:t>警告</a:t>
            </a:r>
            <a:r>
              <a:rPr lang="zh-TW" altLang="en-US" dirty="0" smtClean="0"/>
              <a:t>處份者，考試時間使用，以教務處相關考試規則懲處。手機並交師長保管，放學時始歸還學生本人或請家長至校領回。</a:t>
            </a:r>
          </a:p>
        </p:txBody>
      </p:sp>
      <p:sp>
        <p:nvSpPr>
          <p:cNvPr id="4" name="投影片編號版面配置區 3"/>
          <p:cNvSpPr>
            <a:spLocks noGrp="1"/>
          </p:cNvSpPr>
          <p:nvPr>
            <p:ph type="sldNum" sz="quarter" idx="12"/>
          </p:nvPr>
        </p:nvSpPr>
        <p:spPr/>
        <p:txBody>
          <a:bodyPr/>
          <a:lstStyle/>
          <a:p>
            <a:pPr>
              <a:defRPr/>
            </a:pPr>
            <a:fld id="{38FE9D85-A0DE-4652-BD38-E0BF4C03DCE9}" type="slidenum">
              <a:rPr lang="en-US" altLang="zh-TW" smtClean="0"/>
              <a:pPr>
                <a:defRPr/>
              </a:pPr>
              <a:t>4</a:t>
            </a:fld>
            <a:endParaRPr lang="en-US" altLang="zh-TW"/>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p:txBody>
          <a:bodyPr/>
          <a:lstStyle/>
          <a:p>
            <a:r>
              <a:rPr lang="zh-TW" altLang="en-US" sz="4800" dirty="0" smtClean="0"/>
              <a:t>上、放學交通安全</a:t>
            </a:r>
          </a:p>
        </p:txBody>
      </p:sp>
      <p:sp>
        <p:nvSpPr>
          <p:cNvPr id="10243" name="內容版面配置區 2"/>
          <p:cNvSpPr>
            <a:spLocks noGrp="1"/>
          </p:cNvSpPr>
          <p:nvPr>
            <p:ph idx="1"/>
          </p:nvPr>
        </p:nvSpPr>
        <p:spPr>
          <a:xfrm>
            <a:off x="457200" y="1556792"/>
            <a:ext cx="8229600" cy="4525963"/>
          </a:xfrm>
        </p:spPr>
        <p:txBody>
          <a:bodyPr/>
          <a:lstStyle/>
          <a:p>
            <a:pPr marL="514350" indent="-514350">
              <a:buFont typeface="+mj-lt"/>
              <a:buAutoNum type="arabicPeriod"/>
            </a:pPr>
            <a:r>
              <a:rPr lang="zh-TW" altLang="en-US" dirty="0" smtClean="0"/>
              <a:t>放學時學生可主動與家長聯絡接送時間與地點，以免家長在門口等候造成塞車。</a:t>
            </a:r>
            <a:endParaRPr lang="en-US" altLang="zh-TW" dirty="0" smtClean="0"/>
          </a:p>
          <a:p>
            <a:pPr marL="514350" indent="-514350">
              <a:buFont typeface="+mj-lt"/>
              <a:buAutoNum type="arabicPeriod"/>
            </a:pPr>
            <a:r>
              <a:rPr lang="zh-TW" altLang="en-US" dirty="0" smtClean="0"/>
              <a:t>車輛在校門口前方馬路請勿迴轉，以免發生危險。</a:t>
            </a:r>
            <a:endParaRPr lang="en-US" altLang="zh-TW" dirty="0" smtClean="0"/>
          </a:p>
          <a:p>
            <a:pPr marL="514350" indent="-514350">
              <a:buFont typeface="+mj-lt"/>
              <a:buAutoNum type="arabicPeriod"/>
            </a:pPr>
            <a:r>
              <a:rPr lang="zh-TW" altLang="en-US" dirty="0" smtClean="0"/>
              <a:t>舊校門入口金龍街路窄，請接送之家長讓學生在健行路北門附近、崇德路或三民路上下車，車輛請勿進入金龍街，以免造成交通擁塞。</a:t>
            </a:r>
          </a:p>
        </p:txBody>
      </p:sp>
      <p:sp>
        <p:nvSpPr>
          <p:cNvPr id="4" name="投影片編號版面配置區 3"/>
          <p:cNvSpPr>
            <a:spLocks noGrp="1"/>
          </p:cNvSpPr>
          <p:nvPr>
            <p:ph type="sldNum" sz="quarter" idx="12"/>
          </p:nvPr>
        </p:nvSpPr>
        <p:spPr/>
        <p:txBody>
          <a:bodyPr/>
          <a:lstStyle/>
          <a:p>
            <a:pPr>
              <a:defRPr/>
            </a:pPr>
            <a:fld id="{38FE9D85-A0DE-4652-BD38-E0BF4C03DCE9}" type="slidenum">
              <a:rPr lang="en-US" altLang="zh-TW" smtClean="0"/>
              <a:pPr>
                <a:defRPr/>
              </a:pPr>
              <a:t>5</a:t>
            </a:fld>
            <a:endParaRPr lang="en-US" altLang="zh-TW"/>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p:txBody>
          <a:bodyPr/>
          <a:lstStyle/>
          <a:p>
            <a:r>
              <a:rPr lang="zh-TW" altLang="en-US" sz="4800" dirty="0" smtClean="0"/>
              <a:t>重補修</a:t>
            </a:r>
            <a:r>
              <a:rPr lang="en-US" altLang="zh-TW" sz="4800" dirty="0" smtClean="0"/>
              <a:t>(</a:t>
            </a:r>
            <a:r>
              <a:rPr lang="zh-TW" altLang="en-US" sz="4800" dirty="0" smtClean="0"/>
              <a:t>補習</a:t>
            </a:r>
            <a:r>
              <a:rPr lang="en-US" altLang="zh-TW" sz="4800" dirty="0" smtClean="0"/>
              <a:t>)</a:t>
            </a:r>
            <a:r>
              <a:rPr lang="zh-TW" altLang="en-US" sz="4800" dirty="0" smtClean="0"/>
              <a:t>上課規定</a:t>
            </a:r>
          </a:p>
        </p:txBody>
      </p:sp>
      <p:sp>
        <p:nvSpPr>
          <p:cNvPr id="8195" name="內容版面配置區 2"/>
          <p:cNvSpPr>
            <a:spLocks noGrp="1"/>
          </p:cNvSpPr>
          <p:nvPr>
            <p:ph idx="1"/>
          </p:nvPr>
        </p:nvSpPr>
        <p:spPr>
          <a:xfrm>
            <a:off x="457200" y="1600201"/>
            <a:ext cx="8366760" cy="4277072"/>
          </a:xfrm>
        </p:spPr>
        <p:txBody>
          <a:bodyPr/>
          <a:lstStyle/>
          <a:p>
            <a:pPr marL="514350" indent="-514350">
              <a:buFont typeface="+mj-lt"/>
              <a:buAutoNum type="arabicPeriod"/>
            </a:pPr>
            <a:r>
              <a:rPr lang="zh-TW" altLang="en-US" dirty="0" smtClean="0"/>
              <a:t>假日參加重補修課程視同正式上課。</a:t>
            </a:r>
            <a:endParaRPr lang="en-US" altLang="zh-TW" dirty="0" smtClean="0"/>
          </a:p>
          <a:p>
            <a:pPr marL="514350" indent="-514350">
              <a:buFont typeface="+mj-lt"/>
              <a:buAutoNum type="arabicPeriod"/>
            </a:pPr>
            <a:r>
              <a:rPr lang="zh-TW" altLang="en-US" dirty="0" smtClean="0"/>
              <a:t>請同學依規定著校服或運動服到校上課，如有違規情形均依校規處置。</a:t>
            </a:r>
            <a:endParaRPr lang="en-US" altLang="zh-TW" dirty="0" smtClean="0"/>
          </a:p>
          <a:p>
            <a:pPr marL="514350" indent="-514350">
              <a:buFont typeface="+mj-lt"/>
              <a:buAutoNum type="arabicPeriod"/>
            </a:pPr>
            <a:r>
              <a:rPr lang="zh-TW" altLang="en-US" dirty="0" smtClean="0"/>
              <a:t>補習同學進出校門請出示學生證且服儀整齊；穿著拖鞋、涼鞋一律登記課間違規。</a:t>
            </a:r>
            <a:endParaRPr lang="en-US" altLang="zh-TW" dirty="0" smtClean="0"/>
          </a:p>
          <a:p>
            <a:pPr marL="2155825" indent="-2155825">
              <a:lnSpc>
                <a:spcPts val="3800"/>
              </a:lnSpc>
              <a:spcBef>
                <a:spcPts val="3000"/>
              </a:spcBef>
              <a:buNone/>
            </a:pPr>
            <a:r>
              <a:rPr lang="en-US" altLang="zh-TW" sz="2800" dirty="0" smtClean="0">
                <a:solidFill>
                  <a:srgbClr val="0000CC"/>
                </a:solidFill>
                <a:sym typeface="Wingdings"/>
              </a:rPr>
              <a:t></a:t>
            </a:r>
            <a:r>
              <a:rPr lang="zh-TW" altLang="en-US" sz="2600" dirty="0" smtClean="0">
                <a:solidFill>
                  <a:srgbClr val="0000CC"/>
                </a:solidFill>
              </a:rPr>
              <a:t>上課時間：</a:t>
            </a:r>
            <a:r>
              <a:rPr lang="en-US" altLang="zh-TW" sz="2600" dirty="0" smtClean="0">
                <a:solidFill>
                  <a:srgbClr val="0000CC"/>
                </a:solidFill>
              </a:rPr>
              <a:t> </a:t>
            </a:r>
            <a:r>
              <a:rPr lang="en-US" altLang="zh-TW" sz="2600" spc="-20" dirty="0" smtClean="0">
                <a:solidFill>
                  <a:srgbClr val="0000CC"/>
                </a:solidFill>
              </a:rPr>
              <a:t>10/19</a:t>
            </a:r>
            <a:r>
              <a:rPr lang="zh-TW" altLang="en-US" sz="2600" spc="-20" dirty="0" smtClean="0">
                <a:solidFill>
                  <a:srgbClr val="0000CC"/>
                </a:solidFill>
              </a:rPr>
              <a:t>、</a:t>
            </a:r>
            <a:r>
              <a:rPr lang="en-US" altLang="zh-TW" sz="2600" spc="-20" dirty="0" smtClean="0">
                <a:solidFill>
                  <a:srgbClr val="0000CC"/>
                </a:solidFill>
              </a:rPr>
              <a:t>10/26</a:t>
            </a:r>
            <a:r>
              <a:rPr lang="zh-TW" altLang="en-US" sz="2600" spc="-20" dirty="0" smtClean="0">
                <a:solidFill>
                  <a:srgbClr val="0000CC"/>
                </a:solidFill>
              </a:rPr>
              <a:t>、</a:t>
            </a:r>
            <a:r>
              <a:rPr lang="en-US" altLang="zh-TW" sz="2600" spc="-20" dirty="0" smtClean="0">
                <a:solidFill>
                  <a:srgbClr val="0000CC"/>
                </a:solidFill>
              </a:rPr>
              <a:t>11/9</a:t>
            </a:r>
            <a:r>
              <a:rPr lang="zh-TW" altLang="en-US" sz="2600" spc="-20" dirty="0" smtClean="0">
                <a:solidFill>
                  <a:srgbClr val="0000CC"/>
                </a:solidFill>
              </a:rPr>
              <a:t>、</a:t>
            </a:r>
            <a:r>
              <a:rPr lang="en-US" altLang="zh-TW" sz="2600" spc="-20" dirty="0" smtClean="0">
                <a:solidFill>
                  <a:srgbClr val="0000CC"/>
                </a:solidFill>
              </a:rPr>
              <a:t>11/16</a:t>
            </a:r>
            <a:r>
              <a:rPr lang="zh-TW" altLang="en-US" sz="2600" spc="-20" dirty="0" smtClean="0">
                <a:solidFill>
                  <a:srgbClr val="0000CC"/>
                </a:solidFill>
              </a:rPr>
              <a:t>期中考、</a:t>
            </a:r>
            <a:endParaRPr lang="en-US" altLang="zh-TW" sz="2600" spc="-20" dirty="0" smtClean="0">
              <a:solidFill>
                <a:srgbClr val="0000CC"/>
              </a:solidFill>
            </a:endParaRPr>
          </a:p>
          <a:p>
            <a:pPr marL="2155825" indent="-2155825">
              <a:lnSpc>
                <a:spcPts val="3800"/>
              </a:lnSpc>
              <a:spcBef>
                <a:spcPts val="600"/>
              </a:spcBef>
              <a:buNone/>
            </a:pPr>
            <a:r>
              <a:rPr lang="zh-TW" altLang="en-US" sz="2600" spc="-20" dirty="0" smtClean="0">
                <a:solidFill>
                  <a:srgbClr val="0000CC"/>
                </a:solidFill>
              </a:rPr>
              <a:t>                           </a:t>
            </a:r>
            <a:r>
              <a:rPr lang="en-US" altLang="zh-TW" sz="2600" spc="-20" dirty="0" smtClean="0">
                <a:solidFill>
                  <a:srgbClr val="0000CC"/>
                </a:solidFill>
              </a:rPr>
              <a:t>11/30</a:t>
            </a:r>
            <a:r>
              <a:rPr lang="zh-TW" altLang="en-US" sz="2600" spc="-20" dirty="0" smtClean="0">
                <a:solidFill>
                  <a:srgbClr val="0000CC"/>
                </a:solidFill>
              </a:rPr>
              <a:t>、</a:t>
            </a:r>
            <a:r>
              <a:rPr lang="en-US" altLang="zh-TW" sz="2600" spc="-20" dirty="0" smtClean="0">
                <a:solidFill>
                  <a:srgbClr val="0000CC"/>
                </a:solidFill>
              </a:rPr>
              <a:t>12/7</a:t>
            </a:r>
            <a:r>
              <a:rPr lang="zh-TW" altLang="en-US" sz="2600" spc="-20" dirty="0" smtClean="0">
                <a:solidFill>
                  <a:srgbClr val="0000CC"/>
                </a:solidFill>
              </a:rPr>
              <a:t>、</a:t>
            </a:r>
            <a:r>
              <a:rPr lang="en-US" altLang="zh-TW" sz="2600" spc="-20" dirty="0" smtClean="0">
                <a:solidFill>
                  <a:srgbClr val="0000CC"/>
                </a:solidFill>
              </a:rPr>
              <a:t>12/14</a:t>
            </a:r>
            <a:r>
              <a:rPr lang="zh-TW" altLang="en-US" sz="2600" spc="-20" dirty="0" smtClean="0">
                <a:solidFill>
                  <a:srgbClr val="0000CC"/>
                </a:solidFill>
              </a:rPr>
              <a:t>、</a:t>
            </a:r>
            <a:r>
              <a:rPr lang="en-US" altLang="zh-TW" sz="2600" spc="-20" dirty="0" smtClean="0">
                <a:solidFill>
                  <a:srgbClr val="0000CC"/>
                </a:solidFill>
              </a:rPr>
              <a:t>12/28</a:t>
            </a:r>
            <a:r>
              <a:rPr lang="zh-TW" altLang="en-US" sz="2600" spc="-20" dirty="0" smtClean="0">
                <a:solidFill>
                  <a:srgbClr val="0000CC"/>
                </a:solidFill>
              </a:rPr>
              <a:t>期末考</a:t>
            </a:r>
            <a:r>
              <a:rPr lang="zh-TW" altLang="en-US" sz="2600" spc="-380" dirty="0" smtClean="0">
                <a:solidFill>
                  <a:srgbClr val="0000CC"/>
                </a:solidFill>
              </a:rPr>
              <a:t>（共</a:t>
            </a:r>
            <a:r>
              <a:rPr lang="en-US" altLang="zh-TW" sz="2600" spc="-380" dirty="0" smtClean="0">
                <a:solidFill>
                  <a:srgbClr val="0000CC"/>
                </a:solidFill>
              </a:rPr>
              <a:t>8</a:t>
            </a:r>
            <a:r>
              <a:rPr lang="zh-TW" altLang="en-US" sz="2600" spc="-380" dirty="0" smtClean="0">
                <a:solidFill>
                  <a:srgbClr val="0000CC"/>
                </a:solidFill>
              </a:rPr>
              <a:t>次）</a:t>
            </a:r>
            <a:endParaRPr lang="en-US" altLang="zh-TW" spc="-380" dirty="0" smtClean="0"/>
          </a:p>
        </p:txBody>
      </p:sp>
      <p:sp>
        <p:nvSpPr>
          <p:cNvPr id="4" name="投影片編號版面配置區 3"/>
          <p:cNvSpPr>
            <a:spLocks noGrp="1"/>
          </p:cNvSpPr>
          <p:nvPr>
            <p:ph type="sldNum" sz="quarter" idx="12"/>
          </p:nvPr>
        </p:nvSpPr>
        <p:spPr/>
        <p:txBody>
          <a:bodyPr/>
          <a:lstStyle/>
          <a:p>
            <a:pPr>
              <a:defRPr/>
            </a:pPr>
            <a:fld id="{38FE9D85-A0DE-4652-BD38-E0BF4C03DCE9}" type="slidenum">
              <a:rPr lang="en-US" altLang="zh-TW" smtClean="0"/>
              <a:pPr>
                <a:defRPr/>
              </a:pPr>
              <a:t>6</a:t>
            </a:fld>
            <a:endParaRPr lang="en-US" altLang="zh-TW"/>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r>
              <a:rPr lang="zh-TW" altLang="en-US" sz="4800" dirty="0" smtClean="0"/>
              <a:t>校內獎助學金</a:t>
            </a:r>
          </a:p>
        </p:txBody>
      </p:sp>
      <p:graphicFrame>
        <p:nvGraphicFramePr>
          <p:cNvPr id="52712" name="Group 488"/>
          <p:cNvGraphicFramePr>
            <a:graphicFrameLocks noGrp="1"/>
          </p:cNvGraphicFramePr>
          <p:nvPr>
            <p:extLst>
              <p:ext uri="{D42A27DB-BD31-4B8C-83A1-F6EECF244321}">
                <p14:modId xmlns:p14="http://schemas.microsoft.com/office/powerpoint/2010/main" val="218524972"/>
              </p:ext>
            </p:extLst>
          </p:nvPr>
        </p:nvGraphicFramePr>
        <p:xfrm>
          <a:off x="398711" y="1772816"/>
          <a:ext cx="8424862" cy="2987676"/>
        </p:xfrm>
        <a:graphic>
          <a:graphicData uri="http://schemas.openxmlformats.org/drawingml/2006/table">
            <a:tbl>
              <a:tblPr/>
              <a:tblGrid>
                <a:gridCol w="1511300">
                  <a:extLst>
                    <a:ext uri="{9D8B030D-6E8A-4147-A177-3AD203B41FA5}">
                      <a16:colId xmlns:a16="http://schemas.microsoft.com/office/drawing/2014/main" xmlns="" val="20000"/>
                    </a:ext>
                  </a:extLst>
                </a:gridCol>
                <a:gridCol w="1296987">
                  <a:extLst>
                    <a:ext uri="{9D8B030D-6E8A-4147-A177-3AD203B41FA5}">
                      <a16:colId xmlns:a16="http://schemas.microsoft.com/office/drawing/2014/main" xmlns="" val="20001"/>
                    </a:ext>
                  </a:extLst>
                </a:gridCol>
                <a:gridCol w="1366838">
                  <a:extLst>
                    <a:ext uri="{9D8B030D-6E8A-4147-A177-3AD203B41FA5}">
                      <a16:colId xmlns:a16="http://schemas.microsoft.com/office/drawing/2014/main" xmlns="" val="20002"/>
                    </a:ext>
                  </a:extLst>
                </a:gridCol>
                <a:gridCol w="2555875">
                  <a:extLst>
                    <a:ext uri="{9D8B030D-6E8A-4147-A177-3AD203B41FA5}">
                      <a16:colId xmlns:a16="http://schemas.microsoft.com/office/drawing/2014/main" xmlns="" val="20003"/>
                    </a:ext>
                  </a:extLst>
                </a:gridCol>
                <a:gridCol w="1693862">
                  <a:extLst>
                    <a:ext uri="{9D8B030D-6E8A-4147-A177-3AD203B41FA5}">
                      <a16:colId xmlns:a16="http://schemas.microsoft.com/office/drawing/2014/main" xmlns="" val="20004"/>
                    </a:ext>
                  </a:extLst>
                </a:gridCol>
              </a:tblGrid>
              <a:tr h="396324">
                <a:tc rowSpan="2">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gridSpan="2">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標準</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zh-TW" altLang="en-US"/>
                    </a:p>
                  </a:txBody>
                  <a:tcPr/>
                </a:tc>
                <a:tc rowSpan="2">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0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獎助金額</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rowSpan="2">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0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名額</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0"/>
                  </a:ext>
                </a:extLst>
              </a:tr>
              <a:tr h="396324">
                <a:tc vMerge="1">
                  <a:txBody>
                    <a:bodyPr/>
                    <a:lstStyle/>
                    <a:p>
                      <a:endParaRPr lang="zh-TW" altLang="en-US"/>
                    </a:p>
                  </a:txBody>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0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學業</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體育</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r h="365838">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特優</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85</a:t>
                      </a:r>
                      <a:r>
                        <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分以上</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80</a:t>
                      </a:r>
                      <a:r>
                        <a:rPr kumimoji="1" lang="zh-TW" altLang="en-US"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分以上</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陸仟元整</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每班壹名</a:t>
                      </a: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65838">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特種</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80</a:t>
                      </a:r>
                      <a:r>
                        <a:rPr kumimoji="1" lang="zh-TW" altLang="en-US"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分以上</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75</a:t>
                      </a:r>
                      <a:r>
                        <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分以上</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參仟元整</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每班壹名</a:t>
                      </a: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65838">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甲種</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c vMerge="1">
                  <a:txBody>
                    <a:bodyPr/>
                    <a:lstStyle/>
                    <a:p>
                      <a:endParaRPr lang="zh-TW" altLang="en-US"/>
                    </a:p>
                  </a:txBody>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貳仟元整</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每班共參名</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65838">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乙種</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c vMerge="1">
                  <a:txBody>
                    <a:bodyPr/>
                    <a:lstStyle/>
                    <a:p>
                      <a:endParaRPr lang="zh-TW" altLang="en-US"/>
                    </a:p>
                  </a:txBody>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壹仟伍佰元整</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xmlns="" val="10005"/>
                  </a:ext>
                </a:extLst>
              </a:tr>
              <a:tr h="365838">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科成績優良</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80</a:t>
                      </a:r>
                      <a:r>
                        <a:rPr kumimoji="1" lang="zh-TW" altLang="en-US"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分以上</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75</a:t>
                      </a:r>
                      <a:r>
                        <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分以上</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貳仟元整</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註</a:t>
                      </a:r>
                      <a:r>
                        <a:rPr kumimoji="1" lang="en-US" altLang="zh-TW"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65838">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其他捐贈</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80</a:t>
                      </a:r>
                      <a:r>
                        <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分以上</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75</a:t>
                      </a:r>
                      <a:r>
                        <a:rPr kumimoji="1" lang="zh-TW" altLang="en-US"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分以上</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壹仟元整</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註</a:t>
                      </a:r>
                      <a:r>
                        <a:rPr kumimoji="1" lang="en-US" altLang="zh-TW"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12340" name="Text Box 490"/>
          <p:cNvSpPr txBox="1">
            <a:spLocks noChangeArrowheads="1"/>
          </p:cNvSpPr>
          <p:nvPr/>
        </p:nvSpPr>
        <p:spPr bwMode="auto">
          <a:xfrm>
            <a:off x="395536" y="4822403"/>
            <a:ext cx="8424862" cy="1477963"/>
          </a:xfrm>
          <a:prstGeom prst="rect">
            <a:avLst/>
          </a:prstGeom>
          <a:solidFill>
            <a:srgbClr val="FFFF99"/>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微軟正黑體" pitchFamily="34" charset="-120"/>
              </a:defRPr>
            </a:lvl1pPr>
            <a:lvl2pPr marL="742950" indent="-285750" eaLnBrk="0" hangingPunct="0">
              <a:spcBef>
                <a:spcPct val="20000"/>
              </a:spcBef>
              <a:buFont typeface="Arial" charset="0"/>
              <a:buChar char="–"/>
              <a:defRPr sz="2800">
                <a:solidFill>
                  <a:schemeClr val="tx1"/>
                </a:solidFill>
                <a:latin typeface="Calibri" pitchFamily="34" charset="0"/>
                <a:ea typeface="微軟正黑體" pitchFamily="34" charset="-120"/>
              </a:defRPr>
            </a:lvl2pPr>
            <a:lvl3pPr marL="1143000" indent="-228600" eaLnBrk="0" hangingPunct="0">
              <a:spcBef>
                <a:spcPct val="20000"/>
              </a:spcBef>
              <a:buFont typeface="Arial" charset="0"/>
              <a:buChar char="•"/>
              <a:defRPr sz="2400">
                <a:solidFill>
                  <a:schemeClr val="tx1"/>
                </a:solidFill>
                <a:latin typeface="Calibri" pitchFamily="34" charset="0"/>
                <a:ea typeface="微軟正黑體" pitchFamily="34" charset="-120"/>
              </a:defRPr>
            </a:lvl3pPr>
            <a:lvl4pPr marL="1600200" indent="-228600" eaLnBrk="0" hangingPunct="0">
              <a:spcBef>
                <a:spcPct val="20000"/>
              </a:spcBef>
              <a:buFont typeface="Arial" charset="0"/>
              <a:buChar char="–"/>
              <a:defRPr sz="2000">
                <a:solidFill>
                  <a:schemeClr val="tx1"/>
                </a:solidFill>
                <a:latin typeface="Calibri" pitchFamily="34" charset="0"/>
                <a:ea typeface="微軟正黑體" pitchFamily="34" charset="-120"/>
              </a:defRPr>
            </a:lvl4pPr>
            <a:lvl5pPr marL="2057400" indent="-228600" eaLnBrk="0" hangingPunct="0">
              <a:spcBef>
                <a:spcPct val="20000"/>
              </a:spcBef>
              <a:buFont typeface="Arial" charset="0"/>
              <a:buChar char="»"/>
              <a:defRPr sz="2000">
                <a:solidFill>
                  <a:schemeClr val="tx1"/>
                </a:solidFill>
                <a:latin typeface="Calibri" pitchFamily="34" charset="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微軟正黑體" pitchFamily="34" charset="-120"/>
              </a:defRPr>
            </a:lvl9pPr>
          </a:lstStyle>
          <a:p>
            <a:pPr eaLnBrk="1" hangingPunct="1">
              <a:spcBef>
                <a:spcPct val="0"/>
              </a:spcBef>
              <a:buFontTx/>
              <a:buNone/>
            </a:pPr>
            <a:r>
              <a:rPr lang="en-US" altLang="zh-TW" sz="1800">
                <a:solidFill>
                  <a:srgbClr val="000000"/>
                </a:solidFill>
                <a:latin typeface="Times New Roman" pitchFamily="18" charset="0"/>
                <a:ea typeface="標楷體" pitchFamily="65" charset="-120"/>
                <a:cs typeface="Times New Roman" pitchFamily="18" charset="0"/>
              </a:rPr>
              <a:t>【</a:t>
            </a:r>
            <a:r>
              <a:rPr lang="zh-TW" altLang="en-US" sz="1800">
                <a:solidFill>
                  <a:srgbClr val="000000"/>
                </a:solidFill>
                <a:latin typeface="Times New Roman" pitchFamily="18" charset="0"/>
                <a:ea typeface="標楷體" pitchFamily="65" charset="-120"/>
                <a:cs typeface="Times New Roman" pitchFamily="18" charset="0"/>
              </a:rPr>
              <a:t>註</a:t>
            </a:r>
            <a:r>
              <a:rPr lang="en-US" altLang="zh-TW" sz="1800">
                <a:solidFill>
                  <a:srgbClr val="000000"/>
                </a:solidFill>
                <a:latin typeface="Times New Roman" pitchFamily="18" charset="0"/>
                <a:ea typeface="標楷體" pitchFamily="65" charset="-120"/>
                <a:cs typeface="Times New Roman" pitchFamily="18" charset="0"/>
              </a:rPr>
              <a:t>1】</a:t>
            </a:r>
            <a:r>
              <a:rPr lang="zh-TW" altLang="en-US" sz="1800">
                <a:solidFill>
                  <a:srgbClr val="000000"/>
                </a:solidFill>
                <a:latin typeface="Times New Roman" pitchFamily="18" charset="0"/>
                <a:ea typeface="標楷體" pitchFamily="65" charset="-120"/>
                <a:cs typeface="Times New Roman" pitchFamily="18" charset="0"/>
              </a:rPr>
              <a:t>：科成績優良獎學金頒給名額為各年級各科</a:t>
            </a:r>
            <a:r>
              <a:rPr lang="en-US" altLang="zh-TW" sz="1800">
                <a:solidFill>
                  <a:srgbClr val="000000"/>
                </a:solidFill>
                <a:latin typeface="Times New Roman" pitchFamily="18" charset="0"/>
                <a:ea typeface="標楷體" pitchFamily="65" charset="-120"/>
                <a:cs typeface="Times New Roman" pitchFamily="18" charset="0"/>
              </a:rPr>
              <a:t>5%</a:t>
            </a:r>
            <a:r>
              <a:rPr lang="zh-TW" altLang="en-US" sz="1800">
                <a:solidFill>
                  <a:srgbClr val="000000"/>
                </a:solidFill>
                <a:latin typeface="Times New Roman" pitchFamily="18" charset="0"/>
                <a:ea typeface="標楷體" pitchFamily="65" charset="-120"/>
                <a:cs typeface="Times New Roman" pitchFamily="18" charset="0"/>
              </a:rPr>
              <a:t>之人數</a:t>
            </a:r>
            <a:r>
              <a:rPr lang="en-US" altLang="zh-TW" sz="1800">
                <a:solidFill>
                  <a:srgbClr val="000000"/>
                </a:solidFill>
                <a:latin typeface="Times New Roman" pitchFamily="18" charset="0"/>
                <a:ea typeface="標楷體" pitchFamily="65" charset="-120"/>
                <a:cs typeface="Times New Roman" pitchFamily="18" charset="0"/>
              </a:rPr>
              <a:t>(</a:t>
            </a:r>
            <a:r>
              <a:rPr lang="zh-TW" altLang="en-US" sz="1800">
                <a:solidFill>
                  <a:srgbClr val="000000"/>
                </a:solidFill>
                <a:latin typeface="Times New Roman" pitchFamily="18" charset="0"/>
                <a:ea typeface="標楷體" pitchFamily="65" charset="-120"/>
                <a:cs typeface="Times New Roman" pitchFamily="18" charset="0"/>
              </a:rPr>
              <a:t>小數部份無條件進</a:t>
            </a:r>
            <a:endParaRPr lang="en-US" altLang="zh-TW" sz="1800">
              <a:solidFill>
                <a:srgbClr val="000000"/>
              </a:solidFill>
              <a:latin typeface="Times New Roman" pitchFamily="18" charset="0"/>
              <a:ea typeface="標楷體" pitchFamily="65" charset="-120"/>
              <a:cs typeface="Times New Roman" pitchFamily="18" charset="0"/>
            </a:endParaRPr>
          </a:p>
          <a:p>
            <a:pPr eaLnBrk="1" hangingPunct="1">
              <a:spcBef>
                <a:spcPct val="0"/>
              </a:spcBef>
              <a:buFontTx/>
              <a:buNone/>
            </a:pPr>
            <a:r>
              <a:rPr lang="zh-TW" altLang="en-US" sz="1800">
                <a:solidFill>
                  <a:srgbClr val="000000"/>
                </a:solidFill>
                <a:latin typeface="Times New Roman" pitchFamily="18" charset="0"/>
                <a:ea typeface="標楷體" pitchFamily="65" charset="-120"/>
                <a:cs typeface="Times New Roman" pitchFamily="18" charset="0"/>
              </a:rPr>
              <a:t>                  位至整數位</a:t>
            </a:r>
            <a:r>
              <a:rPr lang="en-US" altLang="zh-TW" sz="1800">
                <a:solidFill>
                  <a:srgbClr val="000000"/>
                </a:solidFill>
                <a:latin typeface="Times New Roman" pitchFamily="18" charset="0"/>
                <a:ea typeface="標楷體" pitchFamily="65" charset="-120"/>
                <a:cs typeface="Times New Roman" pitchFamily="18" charset="0"/>
              </a:rPr>
              <a:t>)</a:t>
            </a:r>
            <a:r>
              <a:rPr lang="zh-TW" altLang="en-US" sz="1800">
                <a:solidFill>
                  <a:srgbClr val="000000"/>
                </a:solidFill>
                <a:latin typeface="Times New Roman" pitchFamily="18" charset="0"/>
                <a:ea typeface="標楷體" pitchFamily="65" charset="-120"/>
                <a:cs typeface="Times New Roman" pitchFamily="18" charset="0"/>
              </a:rPr>
              <a:t>，頒給符合標準而未領取特優、特種及甲種獎學金者，並</a:t>
            </a:r>
            <a:endParaRPr lang="en-US" altLang="zh-TW" sz="1800">
              <a:solidFill>
                <a:srgbClr val="000000"/>
              </a:solidFill>
              <a:latin typeface="Times New Roman" pitchFamily="18" charset="0"/>
              <a:ea typeface="標楷體" pitchFamily="65" charset="-120"/>
              <a:cs typeface="Times New Roman" pitchFamily="18" charset="0"/>
            </a:endParaRPr>
          </a:p>
          <a:p>
            <a:pPr eaLnBrk="1" hangingPunct="1">
              <a:spcBef>
                <a:spcPct val="0"/>
              </a:spcBef>
              <a:buFontTx/>
              <a:buNone/>
            </a:pPr>
            <a:r>
              <a:rPr lang="zh-TW" altLang="en-US" sz="1800">
                <a:solidFill>
                  <a:srgbClr val="000000"/>
                </a:solidFill>
                <a:latin typeface="Times New Roman" pitchFamily="18" charset="0"/>
                <a:ea typeface="標楷體" pitchFamily="65" charset="-120"/>
                <a:cs typeface="Times New Roman" pitchFamily="18" charset="0"/>
              </a:rPr>
              <a:t>                  依學業、體育之成績高低分配。 </a:t>
            </a:r>
          </a:p>
          <a:p>
            <a:pPr eaLnBrk="1" hangingPunct="1">
              <a:spcBef>
                <a:spcPct val="0"/>
              </a:spcBef>
              <a:buFontTx/>
              <a:buNone/>
            </a:pPr>
            <a:r>
              <a:rPr lang="en-US" altLang="zh-TW" sz="1800">
                <a:solidFill>
                  <a:srgbClr val="000000"/>
                </a:solidFill>
                <a:latin typeface="Times New Roman" pitchFamily="18" charset="0"/>
                <a:ea typeface="標楷體" pitchFamily="65" charset="-120"/>
                <a:cs typeface="Times New Roman" pitchFamily="18" charset="0"/>
              </a:rPr>
              <a:t>【</a:t>
            </a:r>
            <a:r>
              <a:rPr lang="zh-TW" altLang="en-US" sz="1800">
                <a:solidFill>
                  <a:srgbClr val="000000"/>
                </a:solidFill>
                <a:latin typeface="Times New Roman" pitchFamily="18" charset="0"/>
                <a:ea typeface="標楷體" pitchFamily="65" charset="-120"/>
                <a:cs typeface="Times New Roman" pitchFamily="18" charset="0"/>
              </a:rPr>
              <a:t>註</a:t>
            </a:r>
            <a:r>
              <a:rPr lang="en-US" altLang="zh-TW" sz="1800">
                <a:solidFill>
                  <a:srgbClr val="000000"/>
                </a:solidFill>
                <a:latin typeface="Times New Roman" pitchFamily="18" charset="0"/>
                <a:ea typeface="標楷體" pitchFamily="65" charset="-120"/>
                <a:cs typeface="Times New Roman" pitchFamily="18" charset="0"/>
              </a:rPr>
              <a:t>2】</a:t>
            </a:r>
            <a:r>
              <a:rPr lang="zh-TW" altLang="en-US" sz="1800">
                <a:solidFill>
                  <a:srgbClr val="000000"/>
                </a:solidFill>
                <a:latin typeface="Times New Roman" pitchFamily="18" charset="0"/>
                <a:ea typeface="標楷體" pitchFamily="65" charset="-120"/>
                <a:cs typeface="Times New Roman" pitchFamily="18" charset="0"/>
              </a:rPr>
              <a:t>：凡符合前條其他捐贈標準者，本校視外界捐贈獎學金或基金孳息之多寡，</a:t>
            </a:r>
            <a:endParaRPr lang="en-US" altLang="zh-TW" sz="1800">
              <a:solidFill>
                <a:srgbClr val="000000"/>
              </a:solidFill>
              <a:latin typeface="Times New Roman" pitchFamily="18" charset="0"/>
              <a:ea typeface="標楷體" pitchFamily="65" charset="-120"/>
              <a:cs typeface="Times New Roman" pitchFamily="18" charset="0"/>
            </a:endParaRPr>
          </a:p>
          <a:p>
            <a:pPr eaLnBrk="1" hangingPunct="1">
              <a:spcBef>
                <a:spcPct val="0"/>
              </a:spcBef>
              <a:buFontTx/>
              <a:buNone/>
            </a:pPr>
            <a:r>
              <a:rPr lang="zh-TW" altLang="en-US" sz="1800">
                <a:solidFill>
                  <a:srgbClr val="000000"/>
                </a:solidFill>
                <a:latin typeface="Times New Roman" pitchFamily="18" charset="0"/>
                <a:ea typeface="標楷體" pitchFamily="65" charset="-120"/>
                <a:cs typeface="Times New Roman" pitchFamily="18" charset="0"/>
              </a:rPr>
              <a:t>                  並依學業、體育之成績高低順序給獎，額滿為止。</a:t>
            </a:r>
          </a:p>
        </p:txBody>
      </p:sp>
      <p:sp>
        <p:nvSpPr>
          <p:cNvPr id="4" name="投影片編號版面配置區 3"/>
          <p:cNvSpPr>
            <a:spLocks noGrp="1"/>
          </p:cNvSpPr>
          <p:nvPr>
            <p:ph type="sldNum" sz="quarter" idx="12"/>
          </p:nvPr>
        </p:nvSpPr>
        <p:spPr/>
        <p:txBody>
          <a:bodyPr/>
          <a:lstStyle/>
          <a:p>
            <a:pPr>
              <a:defRPr/>
            </a:pPr>
            <a:fld id="{38FE9D85-A0DE-4652-BD38-E0BF4C03DCE9}" type="slidenum">
              <a:rPr lang="en-US" altLang="zh-TW" smtClean="0"/>
              <a:pPr>
                <a:defRPr/>
              </a:pPr>
              <a:t>7</a:t>
            </a:fld>
            <a:endParaRPr lang="en-US" altLang="zh-TW"/>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zh-TW" altLang="en-US" sz="4800" dirty="0"/>
              <a:t>教育理念</a:t>
            </a:r>
            <a:r>
              <a:rPr lang="en-US" altLang="zh-TW" sz="4800" dirty="0"/>
              <a:t>-</a:t>
            </a:r>
            <a:r>
              <a:rPr lang="zh-TW" altLang="en-US" sz="4800" dirty="0">
                <a:solidFill>
                  <a:srgbClr val="FF0066"/>
                </a:solidFill>
              </a:rPr>
              <a:t>優秀是教出來</a:t>
            </a:r>
            <a:r>
              <a:rPr lang="zh-TW" altLang="en-US" sz="4800" dirty="0" smtClean="0">
                <a:solidFill>
                  <a:srgbClr val="FF0066"/>
                </a:solidFill>
              </a:rPr>
              <a:t>的</a:t>
            </a:r>
          </a:p>
        </p:txBody>
      </p:sp>
      <p:sp>
        <p:nvSpPr>
          <p:cNvPr id="7171" name="Rectangle 3"/>
          <p:cNvSpPr>
            <a:spLocks noGrp="1" noChangeArrowheads="1"/>
          </p:cNvSpPr>
          <p:nvPr>
            <p:ph type="body" idx="1"/>
          </p:nvPr>
        </p:nvSpPr>
        <p:spPr>
          <a:xfrm>
            <a:off x="457200" y="1600200"/>
            <a:ext cx="8229600" cy="4781128"/>
          </a:xfrm>
        </p:spPr>
        <p:txBody>
          <a:bodyPr/>
          <a:lstStyle/>
          <a:p>
            <a:pPr marL="514350" indent="-514350">
              <a:buFont typeface="+mj-lt"/>
              <a:buAutoNum type="arabicPeriod"/>
            </a:pPr>
            <a:r>
              <a:rPr lang="zh-TW" altLang="en-US" sz="3600" dirty="0" smtClean="0"/>
              <a:t>嚴管慈教是我們的責任</a:t>
            </a:r>
          </a:p>
          <a:p>
            <a:pPr marL="514350" indent="-514350">
              <a:buFont typeface="+mj-lt"/>
              <a:buAutoNum type="arabicPeriod"/>
            </a:pPr>
            <a:r>
              <a:rPr lang="zh-TW" altLang="en-US" sz="3600" dirty="0" smtClean="0"/>
              <a:t>培養孩子主動積極、負責任</a:t>
            </a:r>
          </a:p>
          <a:p>
            <a:pPr marL="514350" indent="-514350">
              <a:buFont typeface="+mj-lt"/>
              <a:buAutoNum type="arabicPeriod"/>
            </a:pPr>
            <a:r>
              <a:rPr lang="zh-TW" altLang="en-US" sz="3600" dirty="0" smtClean="0"/>
              <a:t>重視生活管教與輔導</a:t>
            </a:r>
          </a:p>
          <a:p>
            <a:pPr marL="514350" indent="-514350">
              <a:buFont typeface="+mj-lt"/>
              <a:buAutoNum type="arabicPeriod"/>
            </a:pPr>
            <a:r>
              <a:rPr lang="zh-TW" altLang="en-US" sz="3600" dirty="0" smtClean="0"/>
              <a:t>加強技能輔導兼重科大升學</a:t>
            </a:r>
            <a:endParaRPr lang="en-US" altLang="zh-TW" sz="3600" dirty="0" smtClean="0"/>
          </a:p>
          <a:p>
            <a:pPr marL="0" indent="0">
              <a:buNone/>
            </a:pPr>
            <a:endParaRPr lang="zh-TW" altLang="en-US" sz="3600" dirty="0" smtClean="0">
              <a:solidFill>
                <a:srgbClr val="3333FF"/>
              </a:solidFill>
            </a:endParaRPr>
          </a:p>
        </p:txBody>
      </p:sp>
      <p:sp>
        <p:nvSpPr>
          <p:cNvPr id="5" name="投影片編號版面配置區 4"/>
          <p:cNvSpPr>
            <a:spLocks noGrp="1"/>
          </p:cNvSpPr>
          <p:nvPr>
            <p:ph type="sldNum" sz="quarter" idx="12"/>
          </p:nvPr>
        </p:nvSpPr>
        <p:spPr/>
        <p:txBody>
          <a:bodyPr/>
          <a:lstStyle/>
          <a:p>
            <a:pPr>
              <a:defRPr/>
            </a:pPr>
            <a:fld id="{38FE9D85-A0DE-4652-BD38-E0BF4C03DCE9}" type="slidenum">
              <a:rPr lang="en-US" altLang="zh-TW" smtClean="0"/>
              <a:pPr>
                <a:defRPr/>
              </a:pPr>
              <a:t>8</a:t>
            </a:fld>
            <a:endParaRPr lang="en-US" altLang="zh-TW"/>
          </a:p>
        </p:txBody>
      </p:sp>
      <p:pic>
        <p:nvPicPr>
          <p:cNvPr id="1026" name="Picture 2" descr="D:\媽咪\顗蓁1011030\教師專業發展評鑑\美工圖片（2）\MC90034334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653136"/>
            <a:ext cx="1487857" cy="154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媽咪\顗蓁1011030\教師專業發展評鑑\美工圖片（2）\MC900419714成果.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4797152"/>
            <a:ext cx="1856135" cy="129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媽咪\顗蓁1011030\教師專業發展評鑑\美工圖片（2）\MB900429379-1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4653136"/>
            <a:ext cx="1548000" cy="154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Z:\教師專業發展評鑑\美工圖片（2）\MC900446300補救.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8068" y="4653136"/>
            <a:ext cx="1528191" cy="15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華康中圓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none">
        <a:spAutoFit/>
      </a:bodyPr>
      <a:lstStyle>
        <a:defPPr eaLnBrk="1" hangingPunct="1">
          <a:spcBef>
            <a:spcPct val="0"/>
          </a:spcBef>
          <a:buFontTx/>
          <a:buNone/>
          <a:defRPr sz="3000" dirty="0">
            <a:latin typeface="Times New Roman" pitchFamily="18" charset="0"/>
            <a:ea typeface="標楷體" pitchFamily="65" charset="-120"/>
          </a:defRPr>
        </a:defPPr>
      </a:lstStyle>
    </a:txDef>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自訂設計">
  <a:themeElements>
    <a:clrScheme name="1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訂設計">
      <a:majorFont>
        <a:latin typeface="Arial"/>
        <a:ea typeface="華康中圓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自訂設計">
  <a:themeElements>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2591</TotalTime>
  <Words>2137</Words>
  <Application>Microsoft Office PowerPoint</Application>
  <PresentationFormat>如螢幕大小 (4:3)</PresentationFormat>
  <Paragraphs>421</Paragraphs>
  <Slides>34</Slides>
  <Notes>7</Notes>
  <HiddenSlides>0</HiddenSlides>
  <MMClips>0</MMClips>
  <ScaleCrop>false</ScaleCrop>
  <HeadingPairs>
    <vt:vector size="4" baseType="variant">
      <vt:variant>
        <vt:lpstr>佈景主題</vt:lpstr>
      </vt:variant>
      <vt:variant>
        <vt:i4>4</vt:i4>
      </vt:variant>
      <vt:variant>
        <vt:lpstr>投影片標題</vt:lpstr>
      </vt:variant>
      <vt:variant>
        <vt:i4>34</vt:i4>
      </vt:variant>
    </vt:vector>
  </HeadingPairs>
  <TitlesOfParts>
    <vt:vector size="38" baseType="lpstr">
      <vt:lpstr>預設簡報設計</vt:lpstr>
      <vt:lpstr>自訂設計</vt:lpstr>
      <vt:lpstr>1_自訂設計</vt:lpstr>
      <vt:lpstr>2_自訂設計</vt:lpstr>
      <vt:lpstr>108學年度 貿三乙親師座談會</vt:lpstr>
      <vt:lpstr>親師座談會流程</vt:lpstr>
      <vt:lpstr>行政宣導</vt:lpstr>
      <vt:lpstr>「教育儲蓄戶」措施</vt:lpstr>
      <vt:lpstr>校園手機使用規定</vt:lpstr>
      <vt:lpstr>上、放學交通安全</vt:lpstr>
      <vt:lpstr>重補修(補習)上課規定</vt:lpstr>
      <vt:lpstr>校內獎助學金</vt:lpstr>
      <vt:lpstr>教育理念-優秀是教出來的</vt:lpstr>
      <vt:lpstr>班級經營</vt:lpstr>
      <vt:lpstr>班級經營理念</vt:lpstr>
      <vt:lpstr>班級經營理念(續)</vt:lpstr>
      <vt:lpstr>請家長配合事項</vt:lpstr>
      <vt:lpstr>請家長配合事項(續)</vt:lpstr>
      <vt:lpstr>請家長配合事項(續)</vt:lpstr>
      <vt:lpstr>本學期重要行事</vt:lpstr>
      <vt:lpstr>PowerPoint 簡報</vt:lpstr>
      <vt:lpstr>技能檢定資訊(續)</vt:lpstr>
      <vt:lpstr>技能檢定資訊(續)</vt:lpstr>
      <vt:lpstr>技能檢定資訊(續)</vt:lpstr>
      <vt:lpstr>技能檢定資訊(續)</vt:lpstr>
      <vt:lpstr>畢業條件</vt:lpstr>
      <vt:lpstr>畢業條件(續)</vt:lpstr>
      <vt:lpstr>升學資訊</vt:lpstr>
      <vt:lpstr>升學資訊(續)</vt:lpstr>
      <vt:lpstr>升學資訊(續)</vt:lpstr>
      <vt:lpstr>升學資訊(續)</vt:lpstr>
      <vt:lpstr>升學資訊(續)</vt:lpstr>
      <vt:lpstr>升學資訊(續)</vt:lpstr>
      <vt:lpstr>升學資訊(續)</vt:lpstr>
      <vt:lpstr>親師交流</vt:lpstr>
      <vt:lpstr>親師交流(續)</vt:lpstr>
      <vt:lpstr>新民高中的願景  HOPE to be FIRST</vt:lpstr>
      <vt:lpstr>PowerPoint 簡報</vt:lpstr>
    </vt:vector>
  </TitlesOfParts>
  <Company>shinmin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A</dc:creator>
  <cp:lastModifiedBy>User</cp:lastModifiedBy>
  <cp:revision>282</cp:revision>
  <dcterms:created xsi:type="dcterms:W3CDTF">2010-07-04T02:03:57Z</dcterms:created>
  <dcterms:modified xsi:type="dcterms:W3CDTF">2019-09-19T14:51:05Z</dcterms:modified>
</cp:coreProperties>
</file>