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3" r:id="rId10"/>
    <p:sldId id="261" r:id="rId11"/>
    <p:sldId id="262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CB471E39-DA30-4445-B4D3-8AEA2F98E2E2}">
          <p14:sldIdLst>
            <p14:sldId id="256"/>
            <p14:sldId id="257"/>
            <p14:sldId id="258"/>
            <p14:sldId id="259"/>
            <p14:sldId id="265"/>
            <p14:sldId id="266"/>
            <p14:sldId id="267"/>
            <p14:sldId id="260"/>
            <p14:sldId id="263"/>
            <p14:sldId id="261"/>
            <p14:sldId id="262"/>
            <p14:sldId id="264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21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0" y="3573016"/>
            <a:ext cx="8532440" cy="2924944"/>
          </a:xfrm>
        </p:spPr>
        <p:txBody>
          <a:bodyPr>
            <a:noAutofit/>
          </a:bodyPr>
          <a:lstStyle/>
          <a:p>
            <a:r>
              <a:rPr lang="zh-TW" altLang="en-US" sz="10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宗教改革</a:t>
            </a:r>
            <a:endParaRPr lang="zh-TW" altLang="en-US" sz="10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心形 9"/>
          <p:cNvSpPr/>
          <p:nvPr/>
        </p:nvSpPr>
        <p:spPr>
          <a:xfrm rot="1555023">
            <a:off x="7322355" y="1124859"/>
            <a:ext cx="792088" cy="57606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40241">
            <a:off x="3934365" y="2337496"/>
            <a:ext cx="785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51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00651"/>
            <a:ext cx="339472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亨利八世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4114800" cy="4604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英國國王亨利八世反對馬丁·路德和更正教會，後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王后凱瑟琳離婚，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又被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羅馬教宗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1534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年宣布創立英國國教會，又稱聖公會。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8389"/>
            <a:ext cx="4084711" cy="51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38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186808" cy="1143000"/>
          </a:xfrm>
        </p:spPr>
        <p:txBody>
          <a:bodyPr>
            <a:normAutofit/>
          </a:bodyPr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約翰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加爾文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9992" y="1611907"/>
            <a:ext cx="4464496" cy="34012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加爾文主張</a:t>
            </a:r>
            <a:r>
              <a:rPr lang="en-US" altLang="zh-TW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預定論</a:t>
            </a:r>
            <a:r>
              <a:rPr lang="zh-TW" altLang="zh-TW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：人得救與否完全是神所預定的，但又不贊同</a:t>
            </a:r>
            <a:r>
              <a:rPr lang="en-US" altLang="zh-TW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宿命論</a:t>
            </a:r>
            <a:r>
              <a:rPr lang="zh-TW" altLang="zh-TW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30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0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TW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相反的，他認為虔誠的信仰與完美的德行是每一個將要得救的基督徒的義務，他們應該在世間努力工作以榮神益人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127" y="908720"/>
            <a:ext cx="3923948" cy="5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心形 3"/>
          <p:cNvSpPr/>
          <p:nvPr/>
        </p:nvSpPr>
        <p:spPr>
          <a:xfrm rot="1997191">
            <a:off x="3627947" y="3030604"/>
            <a:ext cx="567065" cy="40296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949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宗教改革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引起的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戰爭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宗教戰爭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– 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歐洲各宗教改革運動歷經許多流血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戰事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1610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年亨利四世被刺殺，法國再度內戰，新教信徒大量逃亡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1568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年荷蘭北部的加爾文派信徒因反舊教與其統治者西班牙國王</a:t>
            </a:r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腓力二世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的鎮壓，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爆發了</a:t>
            </a:r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八十年戰爭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36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宗教改革的影響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爆發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1640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-1649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年的內戰，史稱「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清教徒改革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1688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年沒有流血的「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光榮革命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」，使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英國此年成為歐洲第一個信仰自由的國家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十六世紀中期到十七世紀中期的百年紛擾，歐洲人口大量減少，經濟衰退，各國終於逐漸地體認久戰俱傷的教訓，才開始採取宗教寬容政策。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1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工作分配表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找資料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張姍</a:t>
            </a:r>
            <a:r>
              <a:rPr lang="zh-TW" altLang="en-US" sz="4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倪</a:t>
            </a:r>
            <a:r>
              <a:rPr lang="zh-TW" altLang="en-US" sz="4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、薑庭儀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陳冠雯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晨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罐臻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文書處理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陳冠雯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羊聞蓁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笑臉 3"/>
          <p:cNvSpPr/>
          <p:nvPr/>
        </p:nvSpPr>
        <p:spPr>
          <a:xfrm>
            <a:off x="7488324" y="620688"/>
            <a:ext cx="1368152" cy="1296144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143"/>
            <a:ext cx="13954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1208"/>
            <a:ext cx="13954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5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5576" y="332656"/>
            <a:ext cx="41764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END</a:t>
            </a:r>
          </a:p>
          <a:p>
            <a:pPr algn="ctr"/>
            <a:r>
              <a:rPr lang="zh-TW" alt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謝謝大家</a:t>
            </a:r>
            <a:endParaRPr lang="zh-TW" alt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0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20000" t="-2000" r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3744416" cy="1143000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大綱</a:t>
            </a:r>
            <a:endParaRPr lang="zh-TW" altLang="en-US" sz="9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84784"/>
            <a:ext cx="3168352" cy="5256584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背景         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因素              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馬丁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路德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亨利八世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約翰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加爾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文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引發的戰爭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影響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工作分配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D:\082359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506" y="2204864"/>
            <a:ext cx="53487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7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3000" t="-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宗教改革的背景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48472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宗教改革是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西方基督教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世紀至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世紀的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教派分裂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十六世紀前後，各國君主想打破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封建制度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分割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局面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，但因為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諸侯的阻撓，所以君主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想建立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一個全面控制境內教會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教會只向君主負責的民族教會。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6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宗教改革因素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（１）人文主義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世紀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出現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人文主義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思想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重視教育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思考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這對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宗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教改革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和同時期的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</a:rPr>
              <a:t>文藝復興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運動都有很大的影響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xmlns="" val="12732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印刷術的出現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印刷術的發明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帶動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了宗教改革的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快速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發展。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500"/>
              </a:lnSpc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500"/>
              </a:lnSpc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1456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年古騰堡在美茵茲的印刷廠印刷了一本拉丁文聖經，之後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就有夠多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的人閱讀聖經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 3  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工商業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復興的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77071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中古世紀大致分為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教士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貴族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騎士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的上等階級，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農奴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組成的下等階級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隨著工商業的復興創造出一個新的階級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中產階級，大多由平民商人組成的中產階級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腐敗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060848"/>
            <a:ext cx="8805664" cy="3600400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中古世紀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的人民主要的心靈依靠都是宗教，對於教會禮規非常重視。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500"/>
              </a:lnSpc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但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隨著工商的發展，教會擁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龐大的教產，使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他們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的道德鬆懈，醜聞不斷的發生。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30824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857" y="1844823"/>
            <a:ext cx="4258816" cy="360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德國基督教神學家，宗教改革運動的主要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發起人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1517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日他將批判贖罪券的《九十五條論綱》，張貼在威登堡大學的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教堂門口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05464" y="-8452319"/>
            <a:ext cx="1800000" cy="284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5806">
            <a:off x="4898697" y="518127"/>
            <a:ext cx="3653750" cy="580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心形 3"/>
          <p:cNvSpPr/>
          <p:nvPr/>
        </p:nvSpPr>
        <p:spPr>
          <a:xfrm rot="714853">
            <a:off x="7505578" y="1898082"/>
            <a:ext cx="576064" cy="57606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10792">
            <a:off x="4963719" y="2952315"/>
            <a:ext cx="497297" cy="5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33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042792" cy="1930226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贖罪券</a:t>
            </a:r>
            <a:endParaRPr lang="zh-TW" altLang="en-US" sz="6600" b="1" dirty="0"/>
          </a:p>
        </p:txBody>
      </p:sp>
      <p:pic>
        <p:nvPicPr>
          <p:cNvPr id="5122" name="Picture 2" descr="http://education-portal.com/cimages/multimages/16/320px-indulgenc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8516">
            <a:off x="2170213" y="2171187"/>
            <a:ext cx="6674583" cy="44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1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543</Words>
  <Application>Microsoft Office PowerPoint</Application>
  <PresentationFormat>如螢幕大小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宗教改革</vt:lpstr>
      <vt:lpstr>大綱</vt:lpstr>
      <vt:lpstr>宗教改革的背景</vt:lpstr>
      <vt:lpstr>宗教改革因素</vt:lpstr>
      <vt:lpstr>投影片 5</vt:lpstr>
      <vt:lpstr>(  3  )工商業復興的影響</vt:lpstr>
      <vt:lpstr>(  4  )教會的腐敗</vt:lpstr>
      <vt:lpstr>馬丁·路德</vt:lpstr>
      <vt:lpstr>贖罪券</vt:lpstr>
      <vt:lpstr>亨利八世</vt:lpstr>
      <vt:lpstr>約翰·加爾文</vt:lpstr>
      <vt:lpstr>宗教改革引起的戰爭</vt:lpstr>
      <vt:lpstr>宗教改革的影響</vt:lpstr>
      <vt:lpstr>工作分配表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宗教改革</dc:title>
  <dc:creator>Administrator</dc:creator>
  <cp:lastModifiedBy>USER</cp:lastModifiedBy>
  <cp:revision>45</cp:revision>
  <dcterms:created xsi:type="dcterms:W3CDTF">2015-10-30T08:58:12Z</dcterms:created>
  <dcterms:modified xsi:type="dcterms:W3CDTF">2015-11-03T16:37:24Z</dcterms:modified>
</cp:coreProperties>
</file>