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7ECA-249B-45D6-85A9-1DB36B97B99D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0D42-E0F2-47A6-9851-B0DCFEBAE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12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7ECA-249B-45D6-85A9-1DB36B97B99D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0D42-E0F2-47A6-9851-B0DCFEBAE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28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7ECA-249B-45D6-85A9-1DB36B97B99D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0D42-E0F2-47A6-9851-B0DCFEBAE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17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7ECA-249B-45D6-85A9-1DB36B97B99D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0D42-E0F2-47A6-9851-B0DCFEBAE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15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7ECA-249B-45D6-85A9-1DB36B97B99D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0D42-E0F2-47A6-9851-B0DCFEBAE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07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7ECA-249B-45D6-85A9-1DB36B97B99D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0D42-E0F2-47A6-9851-B0DCFEBAE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40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7ECA-249B-45D6-85A9-1DB36B97B99D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0D42-E0F2-47A6-9851-B0DCFEBAE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34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7ECA-249B-45D6-85A9-1DB36B97B99D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0D42-E0F2-47A6-9851-B0DCFEBAE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4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7ECA-249B-45D6-85A9-1DB36B97B99D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0D42-E0F2-47A6-9851-B0DCFEBAE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43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7ECA-249B-45D6-85A9-1DB36B97B99D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0D42-E0F2-47A6-9851-B0DCFEBAE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76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7ECA-249B-45D6-85A9-1DB36B97B99D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E0D42-E0F2-47A6-9851-B0DCFEBAE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36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87ECA-249B-45D6-85A9-1DB36B97B99D}" type="datetimeFigureOut">
              <a:rPr lang="zh-TW" altLang="en-US" smtClean="0"/>
              <a:t>2015/12/22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E0D42-E0F2-47A6-9851-B0DCFEBAE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49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23565" y="3000749"/>
            <a:ext cx="10515600" cy="3857251"/>
          </a:xfrm>
        </p:spPr>
        <p:txBody>
          <a:bodyPr>
            <a:noAutofit/>
          </a:bodyPr>
          <a:lstStyle/>
          <a:p>
            <a:r>
              <a:rPr lang="zh-TW" altLang="en-US" sz="96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法國大革命</a:t>
            </a:r>
            <a:r>
              <a:rPr lang="en-US" altLang="zh-TW" sz="96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96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96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9600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96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第二組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14.20.23.29.36</a:t>
            </a:r>
            <a:endParaRPr lang="zh-TW" altLang="en-US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36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553" y="1667435"/>
            <a:ext cx="9650506" cy="4316506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革命結束及拿破崙時代開始</a:t>
            </a:r>
            <a: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b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1799年英國又組成第二次反法</a:t>
            </a:r>
            <a:r>
              <a:rPr lang="zh-TW" altLang="zh-TW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聯盟</a:t>
            </a:r>
            <a:r>
              <a:rPr lang="en-US" altLang="zh-TW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11月9日拿破崙</a:t>
            </a:r>
            <a:r>
              <a:rPr lang="zh-TW" altLang="zh-TW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發動霧月政變，結束了督政府的統治，建立執政府，自任執政。法國大革命結束，開始拿破崙時代。</a:t>
            </a:r>
            <a:endParaRPr lang="zh-TW" altLang="en-US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15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8458" y="1037478"/>
            <a:ext cx="9047629" cy="4650628"/>
          </a:xfrm>
        </p:spPr>
        <p:txBody>
          <a:bodyPr/>
          <a:lstStyle/>
          <a:p>
            <a:r>
              <a:rPr lang="zh-TW" altLang="en-US" sz="60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工作分配</a:t>
            </a:r>
            <a:r>
              <a:rPr lang="en-US" altLang="zh-TW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/>
            </a:r>
            <a:br>
              <a:rPr lang="en-US" altLang="zh-TW" dirty="0" smtClean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n-US" altLang="zh-TW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PPT:29</a:t>
            </a:r>
            <a:r>
              <a:rPr lang="zh-TW" altLang="en-US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、</a:t>
            </a:r>
            <a:r>
              <a:rPr lang="en-US" altLang="zh-TW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36</a:t>
            </a:r>
            <a:br>
              <a:rPr lang="en-US" altLang="zh-TW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en-US" altLang="zh-TW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:20</a:t>
            </a:r>
            <a:r>
              <a:rPr lang="zh-TW" altLang="en-US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、</a:t>
            </a:r>
            <a:r>
              <a:rPr lang="en-US" altLang="zh-TW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14</a:t>
            </a:r>
            <a:br>
              <a:rPr lang="en-US" altLang="zh-TW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整理</a:t>
            </a:r>
            <a:r>
              <a:rPr lang="en-US" altLang="zh-TW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:23</a:t>
            </a:r>
            <a:br>
              <a:rPr lang="en-US" altLang="zh-TW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en-US" altLang="zh-TW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:14</a:t>
            </a:r>
            <a:r>
              <a:rPr lang="zh-TW" altLang="en-US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、</a:t>
            </a:r>
            <a:r>
              <a:rPr lang="en-US" altLang="zh-TW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20</a:t>
            </a:r>
            <a:r>
              <a:rPr lang="zh-TW" altLang="en-US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、</a:t>
            </a:r>
            <a:r>
              <a:rPr lang="en-US" altLang="zh-TW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23</a:t>
            </a:r>
            <a:r>
              <a:rPr lang="zh-TW" altLang="en-US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、</a:t>
            </a:r>
            <a:r>
              <a:rPr lang="en-US" altLang="zh-TW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29</a:t>
            </a:r>
            <a:r>
              <a:rPr lang="zh-TW" altLang="en-US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、</a:t>
            </a:r>
            <a:r>
              <a:rPr lang="en-US" altLang="zh-TW" dirty="0" smtClean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36</a:t>
            </a:r>
            <a:endParaRPr lang="zh-TW" altLang="en-US" dirty="0">
              <a:solidFill>
                <a:srgbClr val="00206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17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12192000" cy="685800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79341" y="5085043"/>
            <a:ext cx="4782671" cy="1325563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謝謝大家</a:t>
            </a:r>
            <a:endParaRPr lang="zh-TW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5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910"/>
          </a:xfrm>
        </p:spPr>
        <p:txBody>
          <a:bodyPr>
            <a:normAutofit fontScale="90000"/>
          </a:bodyPr>
          <a:lstStyle/>
          <a:p>
            <a:r>
              <a:rPr lang="zh-TW" altLang="en-US" sz="6600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  <a:r>
              <a:rPr lang="en-US" altLang="zh-TW" sz="6600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r>
              <a:rPr lang="en-US" altLang="zh-TW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前夕</a:t>
            </a:r>
            <a: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</a:t>
            </a:r>
            <a:r>
              <a:rPr lang="zh-TW" altLang="en-US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國民議會</a:t>
            </a:r>
            <a: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巴士底監獄</a:t>
            </a:r>
            <a: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人權宣</a:t>
            </a:r>
            <a:r>
              <a:rPr lang="zh-TW" altLang="en-US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言</a:t>
            </a:r>
            <a: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雅各賓派的</a:t>
            </a:r>
            <a:r>
              <a:rPr lang="zh-TW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統治</a:t>
            </a:r>
            <a: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革命結束及拿破崙時代開始</a:t>
            </a:r>
            <a: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78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089"/>
            <a:ext cx="12339918" cy="7026089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3729" y="564776"/>
            <a:ext cx="10515600" cy="437029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</a:t>
            </a:r>
            <a:r>
              <a:rPr lang="zh-TW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原因是1788年春法國的旱災</a:t>
            </a:r>
            <a:r>
              <a:rPr lang="zh-TW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r>
              <a:rPr lang="zh-TW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由於路易十五時代的過度</a:t>
            </a:r>
            <a:r>
              <a:rPr lang="zh-TW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參戰而</a:t>
            </a:r>
            <a:r>
              <a:rPr lang="zh-TW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導致</a:t>
            </a:r>
            <a:r>
              <a:rPr lang="zh-TW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國庫</a:t>
            </a:r>
            <a: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空虛</a:t>
            </a:r>
            <a:r>
              <a:rPr lang="zh-TW" altLang="zh-TW" sz="36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，以及參加美國獨立戰爭帶來的財政壓力</a:t>
            </a:r>
            <a:r>
              <a:rPr lang="zh-TW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01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39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6870" y="418913"/>
            <a:ext cx="10515600" cy="4287557"/>
          </a:xfrm>
        </p:spPr>
        <p:txBody>
          <a:bodyPr>
            <a:normAutofit/>
          </a:bodyPr>
          <a:lstStyle/>
          <a:p>
            <a:pPr>
              <a:buClr>
                <a:srgbClr val="990000"/>
              </a:buClr>
              <a:buSzPct val="96000"/>
            </a:pPr>
            <a:r>
              <a:rPr lang="zh-TW" altLang="en-US" sz="54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前夕</a:t>
            </a:r>
            <a:r>
              <a:rPr lang="en-US" altLang="zh-TW" sz="54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...</a:t>
            </a:r>
            <a:br>
              <a:rPr lang="en-US" altLang="zh-TW" sz="5400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</a:t>
            </a:r>
            <a:r>
              <a:rPr lang="zh-TW" altLang="zh-TW" sz="36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易十六繼位時正值法國爆發</a:t>
            </a: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經濟危機</a:t>
            </a:r>
            <a: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根源</a:t>
            </a:r>
            <a:r>
              <a:rPr lang="zh-TW" altLang="zh-TW" sz="36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是法國參與了七年戰爭和美國獨立</a:t>
            </a: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戰爭</a:t>
            </a:r>
            <a: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1788年</a:t>
            </a:r>
            <a:r>
              <a:rPr lang="zh-TW" altLang="zh-TW" sz="36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路易十六召開權貴</a:t>
            </a: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</a:t>
            </a:r>
            <a: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1789年5月</a:t>
            </a:r>
            <a:r>
              <a:rPr lang="zh-TW" altLang="zh-TW" sz="36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召開三級會議</a:t>
            </a:r>
            <a:endParaRPr lang="zh-TW" altLang="en-US" sz="36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72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835"/>
            <a:ext cx="12192000" cy="752283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65028"/>
          </a:xfrm>
        </p:spPr>
        <p:txBody>
          <a:bodyPr/>
          <a:lstStyle/>
          <a:p>
            <a:r>
              <a:rPr lang="zh-TW" altLang="en-US" sz="7200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三級會議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365" y="720594"/>
            <a:ext cx="3914588" cy="48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724796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034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國民會議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1789年6月</a:t>
            </a:r>
            <a:r>
              <a:rPr lang="zh-TW" altLang="zh-TW" sz="36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10日，埃馬紐埃爾-約瑟夫·西哀士提出由第三等級自行操作參會人員</a:t>
            </a:r>
            <a:r>
              <a:rPr lang="zh-TW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認證</a:t>
            </a: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TW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他們</a:t>
            </a:r>
            <a:r>
              <a:rPr lang="zh-TW" altLang="zh-TW" sz="36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自稱為「國民議會</a:t>
            </a:r>
            <a:r>
              <a:rPr lang="zh-TW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C.</a:t>
            </a:r>
            <a:r>
              <a:rPr lang="zh-TW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1789年6月</a:t>
            </a:r>
            <a:r>
              <a:rPr lang="zh-TW" altLang="zh-TW" sz="36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20日他們發表了《網球場宣言</a:t>
            </a:r>
            <a:r>
              <a:rPr lang="zh-TW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93" y="3498664"/>
            <a:ext cx="4884239" cy="31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185396"/>
            <a:ext cx="5486400" cy="329247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巴士底監獄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ㄅ</a:t>
            </a:r>
            <a: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7月9日</a:t>
            </a:r>
            <a:r>
              <a:rPr lang="zh-TW" altLang="zh-TW" sz="36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國民議會宣布</a:t>
            </a: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</a:t>
            </a:r>
            <a: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稱為</a:t>
            </a:r>
            <a:r>
              <a:rPr lang="zh-TW" altLang="zh-TW" sz="36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國民制憲</a:t>
            </a: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議會</a:t>
            </a:r>
            <a: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ㄆ</a:t>
            </a:r>
            <a: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巴士</a:t>
            </a:r>
            <a:r>
              <a:rPr lang="zh-TW" altLang="zh-TW" sz="36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底</a:t>
            </a: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獄被</a:t>
            </a:r>
            <a:r>
              <a:rPr lang="zh-TW" altLang="zh-TW" sz="36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當作是</a:t>
            </a: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封建制度</a:t>
            </a:r>
            <a:r>
              <a:rPr lang="zh-TW" altLang="zh-TW" sz="3600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象徵</a:t>
            </a:r>
            <a: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77" y="2401329"/>
            <a:ext cx="4837206" cy="36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23" y="0"/>
            <a:ext cx="12313024" cy="686965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2329" y="418913"/>
            <a:ext cx="5616389" cy="4825440"/>
          </a:xfrm>
        </p:spPr>
        <p:txBody>
          <a:bodyPr/>
          <a:lstStyle/>
          <a:p>
            <a:r>
              <a:rPr lang="zh-TW" altLang="en-US" sz="4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人權宣言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1789年8月4日，國民制憲議會決議通過取消封建制度</a:t>
            </a:r>
            <a: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1789</a:t>
            </a:r>
            <a:r>
              <a:rPr lang="zh-TW" altLang="zh-TW" sz="36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年8月26日，國民制憲議會發布《人權宣言</a:t>
            </a:r>
            <a:r>
              <a:rPr lang="en-US" altLang="zh-TW" sz="3600" dirty="0" smtClean="0">
                <a:solidFill>
                  <a:srgbClr val="99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endParaRPr lang="zh-TW" altLang="en-US" sz="36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53" y="193936"/>
            <a:ext cx="4011706" cy="52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6769"/>
          </a:xfrm>
        </p:spPr>
        <p:txBody>
          <a:bodyPr/>
          <a:lstStyle/>
          <a:p>
            <a:r>
              <a:rPr lang="zh-TW" altLang="zh-TW" sz="5400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雅各賓派的</a:t>
            </a:r>
            <a:r>
              <a:rPr lang="zh-TW" altLang="zh-TW" sz="5400" dirty="0" smtClean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統治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又稱「恐怖時代</a:t>
            </a:r>
            <a:r>
              <a:rPr lang="zh-TW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雅各賓派領袖</a:t>
            </a:r>
            <a:r>
              <a:rPr lang="zh-TW" altLang="zh-TW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羅伯斯比爾的專制獨裁</a:t>
            </a:r>
            <a:r>
              <a:rPr lang="zh-TW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統治</a:t>
            </a:r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6月24日公布憲法，這是法國第一部共和制憲</a:t>
            </a:r>
            <a:r>
              <a:rPr lang="zh-TW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1794年3-4月雅各賓內部開始了激烈的</a:t>
            </a:r>
            <a:r>
              <a:rPr lang="zh-TW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鬥爭</a:t>
            </a:r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1794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7月27日，</a:t>
            </a:r>
            <a:r>
              <a:rPr lang="zh-TW" altLang="zh-TW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熱月</a:t>
            </a:r>
            <a:r>
              <a:rPr lang="zh-TW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黨推翻</a:t>
            </a:r>
            <a:r>
              <a:rPr lang="zh-TW" altLang="zh-TW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羅伯斯比爾並將他斬首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38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34</Words>
  <Application>Microsoft Office PowerPoint</Application>
  <PresentationFormat>寬螢幕</PresentationFormat>
  <Paragraphs>12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Gungsuh</vt:lpstr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法國大革命     第二組 14.20.23.29.36</vt:lpstr>
      <vt:lpstr>大綱: 原因 前夕 三級會議 國民議會 巴士底監獄 人權宣言 雅各賓派的統治 革命結束及拿破崙時代開始 </vt:lpstr>
      <vt:lpstr>原因: 1.直接原因是1788年春法國的旱災。 2.法國由於路易十五時代的過度參戰而導致國庫   空虛，以及參加美國獨立戰爭帶來的財政壓力。  </vt:lpstr>
      <vt:lpstr>前夕... 1.路易十六繼位時正值法國爆發經濟危機 2.根源是法國參與了七年戰爭和美國獨立戰爭 3.1788年路易十六召開權貴會議 4.1789年5月召開三級會議</vt:lpstr>
      <vt:lpstr>三級會議 </vt:lpstr>
      <vt:lpstr>國民會議 A.1789年6月10日，埃馬紐埃爾-約瑟夫·西哀士提出由第三等級自行操作參會人員認證 B.他們自稱為「國民議會」 C.1789年6月20日他們發表了《網球場宣言》 </vt:lpstr>
      <vt:lpstr>巴士底監獄 ㄅ.7月9日國民議會宣布改    稱為國民制憲議會 ㄆ.巴士底獄被當作是法國    封建制度的象徵 </vt:lpstr>
      <vt:lpstr>人權宣言 1789年8月4日，國民制憲議會決議通過取消封建制度 1789年8月26日，國民制憲議會發布《人權宣言》</vt:lpstr>
      <vt:lpstr>雅各賓派的統治 又稱「恐怖時代」 是雅各賓派領袖羅伯斯比爾的專制獨裁統治 6月24日公布憲法，這是法國第一部共和制憲法 1794年3-4月雅各賓內部開始了激烈的鬥爭 1794年7月27日，熱月黨推翻羅伯斯比爾並將他斬首</vt:lpstr>
      <vt:lpstr>革命結束及拿破崙時代開始… 1799年英國又組成第二次反法聯盟 11月9日拿破崙發動霧月政變，結束了督政府的統治，建立執政府，自任執政。法國大革命結束，開始拿破崙時代。</vt:lpstr>
      <vt:lpstr>工作分配 PPT:29、36 資料:20、14 整理:23 報告:14、20、23、29、36</vt:lpstr>
      <vt:lpstr>謝謝大家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張馨尹</dc:creator>
  <cp:lastModifiedBy>張馨尹</cp:lastModifiedBy>
  <cp:revision>7</cp:revision>
  <dcterms:created xsi:type="dcterms:W3CDTF">2015-12-22T14:06:39Z</dcterms:created>
  <dcterms:modified xsi:type="dcterms:W3CDTF">2015-12-22T14:57:59Z</dcterms:modified>
</cp:coreProperties>
</file>