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71" r:id="rId14"/>
    <p:sldId id="280" r:id="rId15"/>
    <p:sldId id="281" r:id="rId16"/>
    <p:sldId id="265" r:id="rId17"/>
    <p:sldId id="276" r:id="rId18"/>
    <p:sldId id="277" r:id="rId19"/>
    <p:sldId id="279" r:id="rId20"/>
    <p:sldId id="278" r:id="rId21"/>
    <p:sldId id="266" r:id="rId22"/>
    <p:sldId id="267" r:id="rId23"/>
    <p:sldId id="275" r:id="rId24"/>
    <p:sldId id="274" r:id="rId25"/>
    <p:sldId id="272" r:id="rId2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14E5-A1A1-44BC-8F6E-BADD99698C8C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BEA76-0ACE-455F-AF62-234FF617CD9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75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EA76-0ACE-455F-AF62-234FF617CD9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EA76-0ACE-455F-AF62-234FF617CD9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BEA76-0ACE-455F-AF62-234FF617CD9C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B5EB30B-C603-4D73-8D63-68AC04B17E05}" type="datetimeFigureOut">
              <a:rPr lang="zh-TW" altLang="en-US" smtClean="0"/>
              <a:pPr/>
              <a:t>2015/12/4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91FD8D5-366B-4AA9-8C97-D39D8B899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224136"/>
          </a:xfrm>
        </p:spPr>
        <p:txBody>
          <a:bodyPr>
            <a:noAutofit/>
          </a:bodyPr>
          <a:lstStyle/>
          <a:p>
            <a:pPr algn="ctr"/>
            <a:r>
              <a:rPr lang="zh-TW" altLang="en-US" sz="8000" b="1" dirty="0"/>
              <a:t>冷戰的形成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55776" y="2636912"/>
            <a:ext cx="4013200" cy="3263860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04053"/>
            <a:ext cx="5419001" cy="42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杜魯門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2681064" cy="3753490"/>
          </a:xfrm>
        </p:spPr>
      </p:pic>
      <p:sp>
        <p:nvSpPr>
          <p:cNvPr id="5" name="文字方塊 4"/>
          <p:cNvSpPr txBox="1"/>
          <p:nvPr/>
        </p:nvSpPr>
        <p:spPr>
          <a:xfrm>
            <a:off x="3779912" y="2348880"/>
            <a:ext cx="5040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美國民主黨政治家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任副總統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病逝世富蘭克林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羅福斯，而成為第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33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日總統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廢除種族隔離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/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主持第二次紅色恐慌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麥克阿瑟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未命名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998408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3851920" y="2276872"/>
            <a:ext cx="5292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1.1930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年擔任美國陸軍參謀長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2.1944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年授銜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星指揮官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在菲律賓戰役，獲得榮譽勳章         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華人都稱他為「麥克阿瑟元帥」，簡稱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麥帥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』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859216" cy="929258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停戰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1953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月，交戰雙方在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板門店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簽署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停戰協定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，但至今兩韓間仍有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軍事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衝突事件</a:t>
            </a:r>
            <a:endParaRPr lang="zh-TW" altLang="en-US" sz="35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0728-00180-007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21343"/>
            <a:ext cx="4680520" cy="360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韓戰與美蘇在東亞的戰略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435280" cy="478655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韓戰爆發，牽動美、蘇兩強在東亞的戰略布局。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反共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1950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年代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國內的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政治主流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，為此需要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聯合台灣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來圍堵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勢力。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1951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美日安全協定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簽訂，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美國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聯合國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軍隊的基地。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1954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年，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中美共同防禦條約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簽訂，美國正式將台灣納入其防禦體系，派出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第七艦隊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防台灣海峽。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480720" cy="107327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美日安全協定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zh-TW" sz="3500" dirty="0" smtClean="0">
                <a:latin typeface="標楷體" pitchFamily="65" charset="-120"/>
                <a:ea typeface="標楷體" pitchFamily="65" charset="-120"/>
              </a:rPr>
              <a:t>由美國與日本於1960年1月19日在華盛頓簽訂的互助條約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5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7715200" cy="114528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中美共同防禦條約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81421sw2o1l4ptxpysbk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052736"/>
            <a:ext cx="5472608" cy="4113577"/>
          </a:xfrm>
        </p:spPr>
      </p:pic>
      <p:sp>
        <p:nvSpPr>
          <p:cNvPr id="5" name="矩形 4"/>
          <p:cNvSpPr/>
          <p:nvPr/>
        </p:nvSpPr>
        <p:spPr>
          <a:xfrm>
            <a:off x="827584" y="5229200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中華民國與美國在民國43年(1954年)12月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3日簽訂的國際條約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軍事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為基礎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931224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越南分裂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越南原是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清朝藩屬</a:t>
            </a:r>
            <a:endParaRPr lang="zh-TW" altLang="en-US" sz="35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向下箭號 4"/>
          <p:cNvSpPr/>
          <p:nvPr/>
        </p:nvSpPr>
        <p:spPr>
          <a:xfrm>
            <a:off x="1763688" y="2492896"/>
            <a:ext cx="648072" cy="792088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411760" y="2564904"/>
            <a:ext cx="59554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rgbClr val="FFC000"/>
                </a:solidFill>
                <a:latin typeface="標楷體" pitchFamily="65" charset="-120"/>
                <a:ea typeface="標楷體" pitchFamily="65" charset="-120"/>
              </a:rPr>
              <a:t>法國趁越南王室出現紛亂派軍介入</a:t>
            </a:r>
            <a:endParaRPr lang="zh-TW" altLang="en-US" sz="3000" dirty="0">
              <a:solidFill>
                <a:srgbClr val="FFC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39552" y="3212976"/>
            <a:ext cx="476925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1885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年淪為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法國殖民地</a:t>
            </a:r>
            <a:endParaRPr lang="zh-TW" altLang="en-US" sz="35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4437112"/>
            <a:ext cx="8604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1920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年至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1930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年，越南人民爭取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民族自決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，一再受到法國殖民者壓制。</a:t>
            </a:r>
            <a:endParaRPr lang="zh-TW" altLang="en-US" sz="35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859216" cy="1001266"/>
          </a:xfrm>
          <a:noFill/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越戰過程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72000"/>
          </a:xfrm>
        </p:spPr>
        <p:txBody>
          <a:bodyPr>
            <a:normAutofit/>
          </a:bodyPr>
          <a:lstStyle/>
          <a:p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二次大戰時，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日軍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佔領越南，採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高壓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統治。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越南人在越共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胡志明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領導下，到處發動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抗日游擊戰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 descr="t012d05830630613a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2160240" cy="2984542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2339752" y="3789040"/>
            <a:ext cx="1872208" cy="792088"/>
          </a:xfrm>
          <a:prstGeom prst="wedgeEllipseCallout">
            <a:avLst>
              <a:gd name="adj1" fmla="val -47220"/>
              <a:gd name="adj2" fmla="val 759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627784" y="393305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b="1" dirty="0" smtClean="0">
                <a:solidFill>
                  <a:schemeClr val="accent5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胡志明</a:t>
            </a:r>
            <a:endParaRPr lang="zh-TW" altLang="en-US" sz="3000" b="1" dirty="0">
              <a:solidFill>
                <a:schemeClr val="accent5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87824" y="4869160"/>
            <a:ext cx="4031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本名</a:t>
            </a:r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阮必成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，號</a:t>
            </a:r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愛國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500" b="1" dirty="0" smtClean="0">
                <a:latin typeface="標楷體" pitchFamily="65" charset="-120"/>
                <a:ea typeface="標楷體" pitchFamily="65" charset="-120"/>
              </a:rPr>
              <a:t>秋翁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860032" y="3933056"/>
            <a:ext cx="403187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二次大戰用以抗日時的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化名</a:t>
            </a:r>
            <a:endParaRPr lang="zh-TW" altLang="en-US" sz="25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3923928" y="4005064"/>
            <a:ext cx="936104" cy="43204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859216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越戰結果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日本戰敗後，法國取回越南，決定以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武力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壓制胡志明部隊。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1954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年，法軍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慘敗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，依照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日內瓦停戰協定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》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，將越南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分裂為二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越親蘇聯；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越親近美國及法國。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67494"/>
            <a:ext cx="6707088" cy="929258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一分為二的越南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6300000044935126795404975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945" b="21119"/>
          <a:stretch>
            <a:fillRect/>
          </a:stretch>
        </p:blipFill>
        <p:spPr>
          <a:xfrm>
            <a:off x="3851920" y="1844824"/>
            <a:ext cx="4320480" cy="4344516"/>
          </a:xfrm>
        </p:spPr>
      </p:pic>
      <p:cxnSp>
        <p:nvCxnSpPr>
          <p:cNvPr id="6" name="直線接點 5"/>
          <p:cNvCxnSpPr/>
          <p:nvPr/>
        </p:nvCxnSpPr>
        <p:spPr>
          <a:xfrm>
            <a:off x="3023320" y="3356992"/>
            <a:ext cx="61206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1187624" y="3140968"/>
            <a:ext cx="18229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北緯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度線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6" y="1412776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越由共產黨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胡志明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領導，稱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越南民主共和國</a:t>
            </a:r>
            <a:endParaRPr lang="zh-TW" altLang="en-US" sz="3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67544" y="4077072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越由親美的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吳廷炎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領導，稱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越南共和國</a:t>
            </a:r>
            <a:endParaRPr lang="zh-TW" altLang="en-US" sz="3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第</a:t>
            </a:r>
            <a:r>
              <a:rPr lang="en-US" altLang="zh-TW" sz="6000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7</a:t>
            </a:r>
            <a:r>
              <a:rPr lang="zh-TW" altLang="en-US" sz="6000" dirty="0" smtClean="0"/>
              <a:t>組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564904"/>
            <a:ext cx="8219256" cy="3889904"/>
          </a:xfrm>
        </p:spPr>
        <p:txBody>
          <a:bodyPr/>
          <a:lstStyle/>
          <a:p>
            <a:pPr marL="64008" indent="0" algn="ctr">
              <a:buNone/>
            </a:pPr>
            <a:r>
              <a:rPr lang="zh-TW" altLang="en-US" dirty="0" smtClean="0"/>
              <a:t>組員</a:t>
            </a:r>
            <a:r>
              <a:rPr lang="en-US" altLang="zh-TW" dirty="0" smtClean="0"/>
              <a:t>:</a:t>
            </a:r>
          </a:p>
          <a:p>
            <a:pPr marL="64008" indent="0" algn="ctr">
              <a:buNone/>
            </a:pPr>
            <a:r>
              <a:rPr lang="en-US" altLang="zh-TW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8</a:t>
            </a:r>
            <a:r>
              <a:rPr lang="zh-TW" altLang="en-US" dirty="0" smtClean="0"/>
              <a:t>李育暐</a:t>
            </a:r>
            <a:endParaRPr lang="en-US" altLang="zh-TW" dirty="0" smtClean="0"/>
          </a:p>
          <a:p>
            <a:pPr marL="64008" indent="0" algn="ctr">
              <a:buNone/>
            </a:pPr>
            <a:r>
              <a:rPr lang="en-US" altLang="zh-TW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30</a:t>
            </a:r>
            <a:r>
              <a:rPr lang="zh-TW" altLang="en-US" dirty="0" smtClean="0"/>
              <a:t>陳軒</a:t>
            </a:r>
            <a:endParaRPr lang="en-US" altLang="zh-TW" dirty="0" smtClean="0"/>
          </a:p>
          <a:p>
            <a:pPr marL="64008" indent="0" algn="ctr">
              <a:buNone/>
            </a:pPr>
            <a:r>
              <a:rPr lang="en-US" altLang="zh-TW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38</a:t>
            </a:r>
            <a:r>
              <a:rPr lang="zh-TW" altLang="en-US" dirty="0" smtClean="0"/>
              <a:t>廖心渝</a:t>
            </a:r>
            <a:endParaRPr lang="en-US" altLang="zh-TW" dirty="0" smtClean="0"/>
          </a:p>
          <a:p>
            <a:pPr marL="64008" indent="0" algn="ctr">
              <a:buNone/>
            </a:pPr>
            <a:r>
              <a:rPr lang="en-US" altLang="zh-TW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39</a:t>
            </a:r>
            <a:r>
              <a:rPr lang="zh-TW" altLang="en-US" dirty="0" smtClean="0"/>
              <a:t>廖梵舜</a:t>
            </a:r>
            <a:endParaRPr lang="en-US" altLang="zh-TW" dirty="0" smtClean="0"/>
          </a:p>
          <a:p>
            <a:pPr marL="64008" indent="0" algn="ctr">
              <a:buNone/>
            </a:pPr>
            <a:r>
              <a:rPr lang="en-US" altLang="zh-TW" dirty="0" smtClean="0"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49</a:t>
            </a:r>
            <a:r>
              <a:rPr lang="zh-TW" altLang="en-US" dirty="0" smtClean="0"/>
              <a:t>賴嘉佑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642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61448" cy="1145282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日內瓦停戰協定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dsBook210jsshzyxzd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5904656" cy="3849836"/>
          </a:xfrm>
        </p:spPr>
      </p:pic>
      <p:sp>
        <p:nvSpPr>
          <p:cNvPr id="6" name="文字方塊 5"/>
          <p:cNvSpPr txBox="1"/>
          <p:nvPr/>
        </p:nvSpPr>
        <p:spPr>
          <a:xfrm>
            <a:off x="755576" y="5301208"/>
            <a:ext cx="7740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1954年7月20日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法國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內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瓦</a:t>
            </a:r>
            <a:r>
              <a:rPr lang="zh-TW" altLang="zh-TW" sz="2500" dirty="0" smtClean="0">
                <a:latin typeface="標楷體" pitchFamily="65" charset="-120"/>
                <a:ea typeface="標楷體" pitchFamily="65" charset="-120"/>
              </a:rPr>
              <a:t>與北越、南越、寮國、柬埔寨簽訂的協定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31224" cy="107327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越戰開始與結束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5184576"/>
          </a:xfrm>
        </p:spPr>
        <p:txBody>
          <a:bodyPr>
            <a:no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1961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年：美國擔心越南被赤化，派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特種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部隊到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越且指導部隊作戰。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1963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年：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越政局因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政府貪瀆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越共煽動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而動盪，美國決定大量派軍至南越；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越卻採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游擊戰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蘇聯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暗助，美軍傷亡漸增，戰爭規模擴大許多。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1968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年：美國竟已出兵達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餘萬人。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1969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年：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宣布美軍開始自越南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撤軍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1973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年：美國國會決定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終止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對南越的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軍援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1975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年：北越部隊攻滅南越，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越戰終告結束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47248" cy="1073274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itchFamily="65" charset="-120"/>
                <a:ea typeface="標楷體" pitchFamily="65" charset="-120"/>
              </a:rPr>
              <a:t>古巴危機</a:t>
            </a:r>
            <a:endParaRPr lang="zh-TW" altLang="en-US" sz="5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原因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1962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年，美國得知蘇聯在古巴修建遠程飛彈發射場，導致美、蘇兩強開戰。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過程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美國總統甘迺迪下令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封鎖古巴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，要求蘇聯立即將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飛彈撤離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，否則美國將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主張自衛權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結果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蘇聯總書記赫魯雪夫宣布撤離回布署在古巴的飛彈，美國也同意不發動入侵古巴的軍事行動。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美、蘇兩國建立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直接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溝通管道，使緊張的氣憤漸漸轉向緩和。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67494"/>
            <a:ext cx="7571184" cy="1399032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古巴飛彈基地空拍圖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W020140628510493578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6122606" cy="3816424"/>
          </a:xfrm>
        </p:spPr>
      </p:pic>
      <p:sp>
        <p:nvSpPr>
          <p:cNvPr id="5" name="文字方塊 4"/>
          <p:cNvSpPr txBox="1"/>
          <p:nvPr/>
        </p:nvSpPr>
        <p:spPr>
          <a:xfrm>
            <a:off x="323528" y="5517232"/>
            <a:ext cx="8604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美國偵測機所拍得，經證實是由</a:t>
            </a:r>
            <a:r>
              <a:rPr lang="zh-TW" altLang="en-US" sz="2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蘇聯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派兵協建，才引爆嚴重的國際危機。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76256" y="2492896"/>
            <a:ext cx="178766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飛彈預備營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6516216" y="2708920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2674640" cy="1001266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itchFamily="65" charset="-120"/>
                <a:ea typeface="標楷體" pitchFamily="65" charset="-120"/>
              </a:rPr>
              <a:t>甘迺迪</a:t>
            </a:r>
            <a:endParaRPr lang="zh-TW" altLang="en-US" sz="5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3073823" cy="3707601"/>
          </a:xfrm>
        </p:spPr>
      </p:pic>
      <p:sp>
        <p:nvSpPr>
          <p:cNvPr id="5" name="文字方塊 4"/>
          <p:cNvSpPr txBox="1"/>
          <p:nvPr/>
        </p:nvSpPr>
        <p:spPr>
          <a:xfrm>
            <a:off x="827584" y="5445224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美國第</a:t>
            </a:r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35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任總統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美國自由派代表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64088" y="404664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赫魯雪夫</a:t>
            </a:r>
            <a:endParaRPr lang="zh-TW" altLang="en-US" sz="5000" dirty="0">
              <a:solidFill>
                <a:schemeClr val="accent2">
                  <a:lumMod val="60000"/>
                  <a:lumOff val="4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 descr="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484784"/>
            <a:ext cx="2520280" cy="374335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932040" y="5229200"/>
            <a:ext cx="403187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蘇聯最高領導人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共產黨中央委員第一書記</a:t>
            </a:r>
            <a:endParaRPr lang="en-US" altLang="zh-TW" sz="25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5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500" dirty="0" smtClean="0">
                <a:latin typeface="標楷體" pitchFamily="65" charset="-120"/>
                <a:ea typeface="標楷體" pitchFamily="65" charset="-120"/>
              </a:rPr>
              <a:t>蘇聯部長會議主席</a:t>
            </a:r>
            <a:endParaRPr lang="zh-TW" altLang="en-US" sz="25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547664" y="2276872"/>
            <a:ext cx="6408712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10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V Boli" pitchFamily="2" charset="0"/>
                <a:cs typeface="MV Boli" pitchFamily="2" charset="0"/>
              </a:rPr>
              <a:t>THE END</a:t>
            </a:r>
            <a:endParaRPr lang="zh-TW" altLang="en-US" sz="10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427168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b="1" dirty="0" smtClean="0"/>
              <a:t>大綱</a:t>
            </a:r>
            <a:endParaRPr lang="zh-TW" altLang="en-US" sz="60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99592" y="1988840"/>
            <a:ext cx="66967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/>
              <a:t>美蘇冷戰</a:t>
            </a:r>
            <a:endParaRPr lang="en-US" altLang="zh-TW" sz="3000" dirty="0" smtClean="0"/>
          </a:p>
          <a:p>
            <a:pPr algn="ctr"/>
            <a:r>
              <a:rPr lang="zh-TW" altLang="en-US" sz="3000" dirty="0" smtClean="0"/>
              <a:t>柏林危機</a:t>
            </a:r>
            <a:endParaRPr lang="en-US" altLang="zh-TW" sz="3000" dirty="0" smtClean="0"/>
          </a:p>
          <a:p>
            <a:pPr algn="ctr"/>
            <a:r>
              <a:rPr lang="zh-TW" altLang="en-US" sz="3000" dirty="0" smtClean="0"/>
              <a:t>德國分裂</a:t>
            </a:r>
            <a:endParaRPr lang="en-US" altLang="zh-TW" sz="3000" dirty="0" smtClean="0"/>
          </a:p>
          <a:p>
            <a:pPr algn="ctr"/>
            <a:r>
              <a:rPr lang="zh-TW" altLang="en-US" sz="3000" dirty="0" smtClean="0"/>
              <a:t>朝鮮半島分裂</a:t>
            </a:r>
            <a:endParaRPr lang="en-US" altLang="zh-TW" sz="3000" dirty="0"/>
          </a:p>
          <a:p>
            <a:pPr algn="ctr"/>
            <a:r>
              <a:rPr lang="zh-TW" altLang="en-US" sz="3000" dirty="0" smtClean="0"/>
              <a:t>韓戰爆發</a:t>
            </a:r>
            <a:endParaRPr lang="en-US" altLang="zh-TW" sz="3000" dirty="0" smtClean="0"/>
          </a:p>
          <a:p>
            <a:pPr algn="ctr"/>
            <a:r>
              <a:rPr lang="zh-TW" altLang="en-US" sz="3000" dirty="0" smtClean="0"/>
              <a:t>停戰</a:t>
            </a:r>
            <a:endParaRPr lang="en-US" altLang="zh-TW" sz="3000" dirty="0" smtClean="0"/>
          </a:p>
          <a:p>
            <a:pPr algn="ctr"/>
            <a:r>
              <a:rPr lang="zh-TW" altLang="en-US" sz="3000" dirty="0"/>
              <a:t>越南</a:t>
            </a:r>
            <a:r>
              <a:rPr lang="zh-TW" altLang="en-US" sz="3000" dirty="0" smtClean="0"/>
              <a:t>分裂</a:t>
            </a:r>
            <a:endParaRPr lang="en-US" altLang="zh-TW" sz="3000" dirty="0" smtClean="0"/>
          </a:p>
          <a:p>
            <a:pPr algn="ctr"/>
            <a:r>
              <a:rPr lang="zh-TW" altLang="en-US" sz="3000" dirty="0" smtClean="0"/>
              <a:t>越戰的開始及結束</a:t>
            </a:r>
            <a:endParaRPr lang="en-US" altLang="zh-TW" sz="3000" dirty="0" smtClean="0"/>
          </a:p>
          <a:p>
            <a:pPr algn="ctr"/>
            <a:r>
              <a:rPr lang="zh-TW" altLang="en-US" sz="3000" dirty="0"/>
              <a:t>古巴危機</a:t>
            </a:r>
            <a:endParaRPr lang="en-US" altLang="zh-TW" sz="3000" dirty="0"/>
          </a:p>
        </p:txBody>
      </p:sp>
    </p:spTree>
    <p:extLst>
      <p:ext uri="{BB962C8B-B14F-4D97-AF65-F5344CB8AC3E}">
        <p14:creationId xmlns:p14="http://schemas.microsoft.com/office/powerpoint/2010/main" val="3187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03232" cy="929258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美蘇冷戰</a:t>
            </a:r>
            <a:endParaRPr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050248"/>
          </a:xfrm>
        </p:spPr>
        <p:txBody>
          <a:bodyPr/>
          <a:lstStyle/>
          <a:p>
            <a:pPr marL="64008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4008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1947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年，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政府為了抑制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土耳其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希臘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國內親蘇的政黨勢力，決定給予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軍援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，導致冷戰的開始。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645024"/>
            <a:ext cx="4102191" cy="27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1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柏林危機</a:t>
            </a:r>
            <a:endParaRPr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70024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4008" indent="0">
              <a:buNone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美、英、法於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倫敦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朝開會議，宣布三國的佔領區將合併、進行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貨幣改革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，但未先與蘇聯協商，蘇聯認為使舉行同將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德國一分為二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，決定反制。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蘇聯的作法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4008" indent="0">
              <a:buNone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蘇聯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下令封鎖</a:t>
            </a:r>
            <a:r>
              <a:rPr lang="zh-TW" altLang="en-US" sz="3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西柏林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西德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間的水陸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交通。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對策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美、英、法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不願開戰，以大規模的</a:t>
            </a:r>
            <a:r>
              <a:rPr lang="zh-TW" altLang="en-US" sz="3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空運補給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，維持西柏林等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駐軍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人民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生活。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5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危機解除，德國分裂</a:t>
            </a:r>
            <a:endParaRPr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3754760" cy="4572000"/>
          </a:xfrm>
        </p:spPr>
        <p:txBody>
          <a:bodyPr>
            <a:normAutofit fontScale="92500"/>
          </a:bodyPr>
          <a:lstStyle/>
          <a:p>
            <a:pPr marL="64008" indent="0" algn="ctr">
              <a:buNone/>
            </a:pPr>
            <a:r>
              <a:rPr lang="zh-TW" altLang="en-US" sz="35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西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美、英、法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德意志聯邦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共和國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5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</a:t>
            </a: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蘇聯</a:t>
            </a: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endParaRPr lang="en-US" altLang="zh-TW" sz="35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 algn="ctr">
              <a:buNone/>
            </a:pPr>
            <a:r>
              <a:rPr lang="zh-TW" altLang="en-US" sz="3500" dirty="0">
                <a:latin typeface="標楷體" panose="03000509000000000000" pitchFamily="65" charset="-120"/>
                <a:ea typeface="標楷體" panose="03000509000000000000" pitchFamily="65" charset="-120"/>
              </a:rPr>
              <a:t>德意志民主共和國</a:t>
            </a:r>
          </a:p>
        </p:txBody>
      </p:sp>
      <p:sp>
        <p:nvSpPr>
          <p:cNvPr id="4" name="向下箭號 3"/>
          <p:cNvSpPr/>
          <p:nvPr/>
        </p:nvSpPr>
        <p:spPr>
          <a:xfrm>
            <a:off x="2065863" y="2564904"/>
            <a:ext cx="432048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2065863" y="4977172"/>
            <a:ext cx="432048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下箭號 5"/>
          <p:cNvSpPr/>
          <p:nvPr/>
        </p:nvSpPr>
        <p:spPr>
          <a:xfrm>
            <a:off x="2065863" y="3789040"/>
            <a:ext cx="432048" cy="504056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262614"/>
            <a:ext cx="4643482" cy="35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朝鮮半島分裂</a:t>
            </a:r>
            <a:endParaRPr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2592288" cy="504056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蘇聯統治北韓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4008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31840" y="1578858"/>
            <a:ext cx="43924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朝鮮民主主義人民共和國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6027106"/>
            <a:ext cx="2736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美國統治南韓</a:t>
            </a:r>
            <a:endParaRPr lang="zh-TW" altLang="en-US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5936" y="6021288"/>
            <a:ext cx="2088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大韓民國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331820"/>
            <a:ext cx="3358381" cy="3545452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7544" y="4016097"/>
            <a:ext cx="17652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北緯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38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2339752" y="4293096"/>
            <a:ext cx="547260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8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075240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韓戰爆發</a:t>
            </a:r>
            <a:endParaRPr lang="zh-TW" altLang="en-US" sz="5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042136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原因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64008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蘇聯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進攻南韓，南韓軍隊潰敗，亡國。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84" y="2780928"/>
            <a:ext cx="4104456" cy="324891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5536" y="6174159"/>
            <a:ext cx="833753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64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年前的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1950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6/25</a:t>
            </a:r>
            <a:r>
              <a:rPr lang="zh-TW" altLang="en-US" sz="25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南北發生的一場戰爭，所留下的證據</a:t>
            </a:r>
            <a:endParaRPr lang="zh-TW" altLang="en-US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83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931224" cy="1399032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韓戰的過程</a:t>
            </a:r>
            <a:endParaRPr lang="zh-TW" altLang="en-US" sz="5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130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聯合國部隊有制北韓，杜魯門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總統</a:t>
            </a:r>
            <a:r>
              <a:rPr lang="en-US" altLang="zh-TW" sz="35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下令參戰，聯合國麥克阿瑟將軍，把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北韓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軍隊困在鴨綠江南岸。「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中華人民共和國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」參戰，導致聯合國軍隊</a:t>
            </a:r>
            <a:r>
              <a:rPr lang="zh-TW" altLang="en-US" sz="35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由勝轉敗</a:t>
            </a:r>
            <a:r>
              <a:rPr lang="zh-TW" altLang="en-US" sz="35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5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276</TotalTime>
  <Words>992</Words>
  <Application>Microsoft Office PowerPoint</Application>
  <PresentationFormat>如螢幕大小 (4:3)</PresentationFormat>
  <Paragraphs>124</Paragraphs>
  <Slides>25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神韻</vt:lpstr>
      <vt:lpstr>冷戰的形成</vt:lpstr>
      <vt:lpstr>第7組</vt:lpstr>
      <vt:lpstr>大綱</vt:lpstr>
      <vt:lpstr>美蘇冷戰</vt:lpstr>
      <vt:lpstr>柏林危機</vt:lpstr>
      <vt:lpstr>危機解除，德國分裂</vt:lpstr>
      <vt:lpstr>朝鮮半島分裂</vt:lpstr>
      <vt:lpstr>韓戰爆發</vt:lpstr>
      <vt:lpstr>韓戰的過程</vt:lpstr>
      <vt:lpstr>杜魯門</vt:lpstr>
      <vt:lpstr>麥克阿瑟</vt:lpstr>
      <vt:lpstr>停戰</vt:lpstr>
      <vt:lpstr>韓戰與美蘇在東亞的戰略</vt:lpstr>
      <vt:lpstr>美日安全協定</vt:lpstr>
      <vt:lpstr>中美共同防禦條約</vt:lpstr>
      <vt:lpstr>越南分裂</vt:lpstr>
      <vt:lpstr>越戰過程</vt:lpstr>
      <vt:lpstr>越戰結果</vt:lpstr>
      <vt:lpstr>一分為二的越南</vt:lpstr>
      <vt:lpstr>日內瓦停戰協定</vt:lpstr>
      <vt:lpstr>越戰開始與結束</vt:lpstr>
      <vt:lpstr>古巴危機</vt:lpstr>
      <vt:lpstr>古巴飛彈基地空拍圖</vt:lpstr>
      <vt:lpstr>甘迺迪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冷戰的形成</dc:title>
  <dc:creator>1</dc:creator>
  <cp:lastModifiedBy>田敏儀</cp:lastModifiedBy>
  <cp:revision>36</cp:revision>
  <dcterms:created xsi:type="dcterms:W3CDTF">2015-11-20T09:04:17Z</dcterms:created>
  <dcterms:modified xsi:type="dcterms:W3CDTF">2015-12-04T04:43:57Z</dcterms:modified>
</cp:coreProperties>
</file>