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  <p:sldMasterId id="2147483798" r:id="rId2"/>
    <p:sldMasterId id="2147483785" r:id="rId3"/>
    <p:sldMasterId id="2147483686" r:id="rId4"/>
    <p:sldMasterId id="2147483699" r:id="rId5"/>
    <p:sldMasterId id="2147483712" r:id="rId6"/>
    <p:sldMasterId id="2147483887" r:id="rId7"/>
  </p:sldMasterIdLst>
  <p:notesMasterIdLst>
    <p:notesMasterId r:id="rId29"/>
  </p:notesMasterIdLst>
  <p:handoutMasterIdLst>
    <p:handoutMasterId r:id="rId30"/>
  </p:handoutMasterIdLst>
  <p:sldIdLst>
    <p:sldId id="256" r:id="rId8"/>
    <p:sldId id="257" r:id="rId9"/>
    <p:sldId id="266" r:id="rId10"/>
    <p:sldId id="263" r:id="rId11"/>
    <p:sldId id="264" r:id="rId12"/>
    <p:sldId id="265" r:id="rId13"/>
    <p:sldId id="258" r:id="rId14"/>
    <p:sldId id="269" r:id="rId15"/>
    <p:sldId id="267" r:id="rId16"/>
    <p:sldId id="270" r:id="rId17"/>
    <p:sldId id="268" r:id="rId18"/>
    <p:sldId id="259" r:id="rId19"/>
    <p:sldId id="272" r:id="rId20"/>
    <p:sldId id="271" r:id="rId21"/>
    <p:sldId id="260" r:id="rId22"/>
    <p:sldId id="276" r:id="rId23"/>
    <p:sldId id="277" r:id="rId24"/>
    <p:sldId id="261" r:id="rId25"/>
    <p:sldId id="274" r:id="rId26"/>
    <p:sldId id="273" r:id="rId27"/>
    <p:sldId id="262" r:id="rId28"/>
  </p:sldIdLst>
  <p:sldSz cx="12192000" cy="6858000"/>
  <p:notesSz cx="6794500" cy="99187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05D1A40C-CEFF-40E6-80B9-300AA80EFAAF}">
          <p14:sldIdLst>
            <p14:sldId id="256"/>
          </p14:sldIdLst>
        </p14:section>
        <p14:section name="CH1" id="{FCE8C477-BF7D-4A2B-A218-B04FAC44E0B5}">
          <p14:sldIdLst>
            <p14:sldId id="257"/>
            <p14:sldId id="266"/>
            <p14:sldId id="263"/>
            <p14:sldId id="264"/>
            <p14:sldId id="265"/>
          </p14:sldIdLst>
        </p14:section>
        <p14:section name="CH2" id="{825D2436-C2A6-476F-9540-447C4BABB123}">
          <p14:sldIdLst>
            <p14:sldId id="258"/>
            <p14:sldId id="269"/>
            <p14:sldId id="267"/>
            <p14:sldId id="270"/>
            <p14:sldId id="268"/>
          </p14:sldIdLst>
        </p14:section>
        <p14:section name="CH3" id="{63E766D2-4E22-4768-A205-6C3D724F3A39}">
          <p14:sldIdLst>
            <p14:sldId id="259"/>
            <p14:sldId id="272"/>
            <p14:sldId id="271"/>
          </p14:sldIdLst>
        </p14:section>
        <p14:section name="CH4" id="{65FA7338-DCDE-4895-A00B-8412AAAB8E19}">
          <p14:sldIdLst>
            <p14:sldId id="260"/>
            <p14:sldId id="276"/>
            <p14:sldId id="277"/>
          </p14:sldIdLst>
        </p14:section>
        <p14:section name="CH5" id="{2BD0E94B-6603-4ED9-A235-617F0EC3C8AA}">
          <p14:sldIdLst>
            <p14:sldId id="261"/>
            <p14:sldId id="274"/>
            <p14:sldId id="273"/>
          </p14:sldIdLst>
        </p14:section>
        <p14:section name="未命名的章節" id="{4D7A43BE-847A-4584-8274-6241728B0CD2}">
          <p14:sldIdLst>
            <p14:sldId id="262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Yang" initials="RY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76727"/>
    <a:srgbClr val="27749F"/>
    <a:srgbClr val="67A810"/>
    <a:srgbClr val="33CCCC"/>
    <a:srgbClr val="009999"/>
    <a:srgbClr val="6699FF"/>
    <a:srgbClr val="149FCA"/>
    <a:srgbClr val="CCFF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912" autoAdjust="0"/>
  </p:normalViewPr>
  <p:slideViewPr>
    <p:cSldViewPr snapToGrid="0">
      <p:cViewPr varScale="1">
        <p:scale>
          <a:sx n="80" d="100"/>
          <a:sy n="80" d="100"/>
        </p:scale>
        <p:origin x="-90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2F7B53-6B5C-4C06-972A-B9E17A25C65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2B62051-B506-4698-A6E6-848280C1399F}">
      <dgm:prSet phldrT="[文字]"/>
      <dgm:spPr/>
      <dgm:t>
        <a:bodyPr/>
        <a:lstStyle/>
        <a:p>
          <a:r>
            <a:rPr lang="zh-TW" altLang="en-US" dirty="0" smtClean="0"/>
            <a:t>習慣一</a:t>
          </a:r>
          <a:endParaRPr lang="zh-TW" altLang="en-US" dirty="0"/>
        </a:p>
      </dgm:t>
    </dgm:pt>
    <dgm:pt modelId="{56D523CA-3A9E-4A67-9676-74AC55BBA132}" type="parTrans" cxnId="{140187CA-A76A-4496-8BA6-9D6AAAAE4AB9}">
      <dgm:prSet/>
      <dgm:spPr/>
      <dgm:t>
        <a:bodyPr/>
        <a:lstStyle/>
        <a:p>
          <a:endParaRPr lang="zh-TW" altLang="en-US"/>
        </a:p>
      </dgm:t>
    </dgm:pt>
    <dgm:pt modelId="{6041E3F5-00C5-4516-B68C-E8C0716A7CBF}" type="sibTrans" cxnId="{140187CA-A76A-4496-8BA6-9D6AAAAE4AB9}">
      <dgm:prSet/>
      <dgm:spPr/>
      <dgm:t>
        <a:bodyPr/>
        <a:lstStyle/>
        <a:p>
          <a:endParaRPr lang="zh-TW" altLang="en-US"/>
        </a:p>
      </dgm:t>
    </dgm:pt>
    <dgm:pt modelId="{33FD741D-957A-4F8F-ADEC-A4055FC9C7F0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主動積極</a:t>
          </a:r>
          <a:endParaRPr lang="zh-TW" altLang="en-US" sz="2800" b="1" dirty="0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E064376-0A72-4A95-B44B-64D84A5BCB39}" type="parTrans" cxnId="{069C0105-428A-49F5-A5C6-8B75764B7313}">
      <dgm:prSet/>
      <dgm:spPr/>
      <dgm:t>
        <a:bodyPr/>
        <a:lstStyle/>
        <a:p>
          <a:endParaRPr lang="zh-TW" altLang="en-US"/>
        </a:p>
      </dgm:t>
    </dgm:pt>
    <dgm:pt modelId="{10E2DD77-7772-4A53-A42A-AED9AE803184}" type="sibTrans" cxnId="{069C0105-428A-49F5-A5C6-8B75764B7313}">
      <dgm:prSet/>
      <dgm:spPr/>
      <dgm:t>
        <a:bodyPr/>
        <a:lstStyle/>
        <a:p>
          <a:endParaRPr lang="zh-TW" altLang="en-US"/>
        </a:p>
      </dgm:t>
    </dgm:pt>
    <dgm:pt modelId="{8E4C07F5-7DFB-494A-ADCB-FA3B16DF7633}">
      <dgm:prSet phldrT="[文字]"/>
      <dgm:spPr/>
      <dgm:t>
        <a:bodyPr/>
        <a:lstStyle/>
        <a:p>
          <a:r>
            <a:rPr lang="zh-TW" altLang="en-US" dirty="0" smtClean="0"/>
            <a:t>習慣二</a:t>
          </a:r>
          <a:endParaRPr lang="zh-TW" altLang="en-US" dirty="0"/>
        </a:p>
      </dgm:t>
    </dgm:pt>
    <dgm:pt modelId="{1ACA9DF9-813F-4C0F-83D7-B4A83F2398DA}" type="parTrans" cxnId="{1F9E4072-D6E8-46B9-8653-E1671E5BF1E8}">
      <dgm:prSet/>
      <dgm:spPr/>
      <dgm:t>
        <a:bodyPr/>
        <a:lstStyle/>
        <a:p>
          <a:endParaRPr lang="zh-TW" altLang="en-US"/>
        </a:p>
      </dgm:t>
    </dgm:pt>
    <dgm:pt modelId="{2F9D352B-0919-43A5-ACBC-8CF3C7ECA8F6}" type="sibTrans" cxnId="{1F9E4072-D6E8-46B9-8653-E1671E5BF1E8}">
      <dgm:prSet/>
      <dgm:spPr/>
      <dgm:t>
        <a:bodyPr/>
        <a:lstStyle/>
        <a:p>
          <a:endParaRPr lang="zh-TW" altLang="en-US"/>
        </a:p>
      </dgm:t>
    </dgm:pt>
    <dgm:pt modelId="{CCD61023-8255-42AA-94F1-0D7EFE1AE7FB}">
      <dgm:prSet phldrT="[文字]"/>
      <dgm:spPr/>
      <dgm:t>
        <a:bodyPr/>
        <a:lstStyle/>
        <a:p>
          <a:r>
            <a:rPr lang="zh-TW" altLang="en-US" dirty="0" smtClean="0"/>
            <a:t>習慣三</a:t>
          </a:r>
          <a:endParaRPr lang="zh-TW" altLang="en-US" dirty="0"/>
        </a:p>
      </dgm:t>
    </dgm:pt>
    <dgm:pt modelId="{2079CA08-7A7C-4CE8-BF8A-7128AD002D68}" type="parTrans" cxnId="{1BF12CD6-DDE7-4E44-94FE-B824D2390344}">
      <dgm:prSet/>
      <dgm:spPr/>
      <dgm:t>
        <a:bodyPr/>
        <a:lstStyle/>
        <a:p>
          <a:endParaRPr lang="zh-TW" altLang="en-US"/>
        </a:p>
      </dgm:t>
    </dgm:pt>
    <dgm:pt modelId="{953D56C0-13D6-4077-BDC4-D41961008DB2}" type="sibTrans" cxnId="{1BF12CD6-DDE7-4E44-94FE-B824D2390344}">
      <dgm:prSet/>
      <dgm:spPr/>
      <dgm:t>
        <a:bodyPr/>
        <a:lstStyle/>
        <a:p>
          <a:endParaRPr lang="zh-TW" altLang="en-US"/>
        </a:p>
      </dgm:t>
    </dgm:pt>
    <dgm:pt modelId="{4840F62A-68DF-41E2-A6B7-02552F1195D4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要事第一</a:t>
          </a:r>
          <a:endParaRPr lang="zh-TW" altLang="en-US" sz="2800" dirty="0"/>
        </a:p>
      </dgm:t>
    </dgm:pt>
    <dgm:pt modelId="{3E11953F-D847-4C81-B102-E58D7067967E}" type="parTrans" cxnId="{817711FD-75AD-411C-8AFA-B81840FCCD14}">
      <dgm:prSet/>
      <dgm:spPr/>
      <dgm:t>
        <a:bodyPr/>
        <a:lstStyle/>
        <a:p>
          <a:endParaRPr lang="zh-TW" altLang="en-US"/>
        </a:p>
      </dgm:t>
    </dgm:pt>
    <dgm:pt modelId="{53403CEE-0A26-4ACC-B9FD-3BC05510AEAA}" type="sibTrans" cxnId="{817711FD-75AD-411C-8AFA-B81840FCCD14}">
      <dgm:prSet/>
      <dgm:spPr/>
      <dgm:t>
        <a:bodyPr/>
        <a:lstStyle/>
        <a:p>
          <a:endParaRPr lang="zh-TW" altLang="en-US"/>
        </a:p>
      </dgm:t>
    </dgm:pt>
    <dgm:pt modelId="{82B1050F-0B92-4FF2-9DE7-ABB9DA03283E}">
      <dgm:prSet phldrT="[文字]"/>
      <dgm:spPr/>
      <dgm:t>
        <a:bodyPr/>
        <a:lstStyle/>
        <a:p>
          <a:r>
            <a:rPr lang="zh-TW" altLang="en-US" dirty="0" smtClean="0"/>
            <a:t>習慣四</a:t>
          </a:r>
          <a:endParaRPr lang="zh-TW" altLang="en-US" dirty="0"/>
        </a:p>
      </dgm:t>
    </dgm:pt>
    <dgm:pt modelId="{FF367017-49BF-4866-AC07-DB8DD0856322}" type="parTrans" cxnId="{DA743D13-2197-4AAF-A0A8-D8203090510A}">
      <dgm:prSet/>
      <dgm:spPr/>
      <dgm:t>
        <a:bodyPr/>
        <a:lstStyle/>
        <a:p>
          <a:endParaRPr lang="zh-TW" altLang="en-US"/>
        </a:p>
      </dgm:t>
    </dgm:pt>
    <dgm:pt modelId="{5D4D5B90-6015-423B-8058-A4FABF54B37F}" type="sibTrans" cxnId="{DA743D13-2197-4AAF-A0A8-D8203090510A}">
      <dgm:prSet/>
      <dgm:spPr/>
      <dgm:t>
        <a:bodyPr/>
        <a:lstStyle/>
        <a:p>
          <a:endParaRPr lang="zh-TW" altLang="en-US"/>
        </a:p>
      </dgm:t>
    </dgm:pt>
    <dgm:pt modelId="{1E43C459-DFC9-47EF-A1E3-F7C3207DE867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雙贏思維</a:t>
          </a:r>
          <a:endParaRPr lang="zh-TW" altLang="en-US" sz="2800" dirty="0"/>
        </a:p>
      </dgm:t>
    </dgm:pt>
    <dgm:pt modelId="{BF75022F-D0FE-4D5C-8D9B-ED990CCF0AA5}" type="parTrans" cxnId="{2408F7CA-7DD8-42D5-AA27-8D1A82BB7A66}">
      <dgm:prSet/>
      <dgm:spPr/>
      <dgm:t>
        <a:bodyPr/>
        <a:lstStyle/>
        <a:p>
          <a:endParaRPr lang="zh-TW" altLang="en-US"/>
        </a:p>
      </dgm:t>
    </dgm:pt>
    <dgm:pt modelId="{F243F6C1-DABB-45C8-957A-A513689E1C9E}" type="sibTrans" cxnId="{2408F7CA-7DD8-42D5-AA27-8D1A82BB7A66}">
      <dgm:prSet/>
      <dgm:spPr/>
      <dgm:t>
        <a:bodyPr/>
        <a:lstStyle/>
        <a:p>
          <a:endParaRPr lang="zh-TW" altLang="en-US"/>
        </a:p>
      </dgm:t>
    </dgm:pt>
    <dgm:pt modelId="{1000EA1C-7401-49D2-A6AF-E5D5C7FDA485}">
      <dgm:prSet phldrT="[文字]"/>
      <dgm:spPr/>
      <dgm:t>
        <a:bodyPr/>
        <a:lstStyle/>
        <a:p>
          <a:r>
            <a:rPr lang="zh-TW" altLang="en-US" dirty="0" smtClean="0"/>
            <a:t>習慣五</a:t>
          </a:r>
          <a:endParaRPr lang="zh-TW" altLang="en-US" dirty="0"/>
        </a:p>
      </dgm:t>
    </dgm:pt>
    <dgm:pt modelId="{1B8AA7BB-FD33-4DDD-87A9-62D6AD885621}" type="parTrans" cxnId="{3BCCA760-D11A-434D-810C-2DC4366BB82E}">
      <dgm:prSet/>
      <dgm:spPr/>
      <dgm:t>
        <a:bodyPr/>
        <a:lstStyle/>
        <a:p>
          <a:endParaRPr lang="zh-TW" altLang="en-US"/>
        </a:p>
      </dgm:t>
    </dgm:pt>
    <dgm:pt modelId="{B5F8E1D9-513E-4EFA-AE0B-86429A8D7E35}" type="sibTrans" cxnId="{3BCCA760-D11A-434D-810C-2DC4366BB82E}">
      <dgm:prSet/>
      <dgm:spPr/>
      <dgm:t>
        <a:bodyPr/>
        <a:lstStyle/>
        <a:p>
          <a:endParaRPr lang="zh-TW" altLang="en-US"/>
        </a:p>
      </dgm:t>
    </dgm:pt>
    <dgm:pt modelId="{2ADB6DE8-E296-46DF-9920-BC3C8FB701B0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知彼解己</a:t>
          </a:r>
          <a:endParaRPr lang="zh-TW" altLang="en-US" sz="2800" dirty="0"/>
        </a:p>
      </dgm:t>
    </dgm:pt>
    <dgm:pt modelId="{0E7B44AC-28B0-479A-99DF-2C040C03182A}" type="parTrans" cxnId="{E051EA3C-ABA2-4A58-9C19-DEFF6C4A38B1}">
      <dgm:prSet/>
      <dgm:spPr/>
      <dgm:t>
        <a:bodyPr/>
        <a:lstStyle/>
        <a:p>
          <a:endParaRPr lang="zh-TW" altLang="en-US"/>
        </a:p>
      </dgm:t>
    </dgm:pt>
    <dgm:pt modelId="{8EB7BEE2-FD1E-4243-A78A-E90184ACF45D}" type="sibTrans" cxnId="{E051EA3C-ABA2-4A58-9C19-DEFF6C4A38B1}">
      <dgm:prSet/>
      <dgm:spPr/>
      <dgm:t>
        <a:bodyPr/>
        <a:lstStyle/>
        <a:p>
          <a:endParaRPr lang="zh-TW" altLang="en-US"/>
        </a:p>
      </dgm:t>
    </dgm:pt>
    <dgm:pt modelId="{ED9BB5AF-F1AB-4731-8FBE-64BF1DE01CDD}">
      <dgm:prSet phldrT="[文字]"/>
      <dgm:spPr/>
      <dgm:t>
        <a:bodyPr/>
        <a:lstStyle/>
        <a:p>
          <a:r>
            <a:rPr lang="zh-TW" altLang="en-US" dirty="0" smtClean="0"/>
            <a:t>習慣六</a:t>
          </a:r>
          <a:endParaRPr lang="zh-TW" altLang="en-US" dirty="0"/>
        </a:p>
      </dgm:t>
    </dgm:pt>
    <dgm:pt modelId="{92CFE314-DA2D-45C0-AF18-5CA50666B822}" type="parTrans" cxnId="{F6092299-03E0-4A2A-B707-620FC177BA97}">
      <dgm:prSet/>
      <dgm:spPr/>
      <dgm:t>
        <a:bodyPr/>
        <a:lstStyle/>
        <a:p>
          <a:endParaRPr lang="zh-TW" altLang="en-US"/>
        </a:p>
      </dgm:t>
    </dgm:pt>
    <dgm:pt modelId="{66999F63-BB48-438C-B25B-8C85359FF30D}" type="sibTrans" cxnId="{F6092299-03E0-4A2A-B707-620FC177BA97}">
      <dgm:prSet/>
      <dgm:spPr/>
      <dgm:t>
        <a:bodyPr/>
        <a:lstStyle/>
        <a:p>
          <a:endParaRPr lang="zh-TW" altLang="en-US"/>
        </a:p>
      </dgm:t>
    </dgm:pt>
    <dgm:pt modelId="{F7443905-732B-43A8-9140-66FC03343A4F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統合綜效</a:t>
          </a:r>
          <a:endParaRPr lang="zh-TW" altLang="en-US" sz="2800" dirty="0"/>
        </a:p>
      </dgm:t>
    </dgm:pt>
    <dgm:pt modelId="{059B201D-870E-4DB7-94BA-3CE27BCCE8DF}" type="parTrans" cxnId="{82BBB01D-978C-49E5-B123-967AC813DC0A}">
      <dgm:prSet/>
      <dgm:spPr/>
      <dgm:t>
        <a:bodyPr/>
        <a:lstStyle/>
        <a:p>
          <a:endParaRPr lang="zh-TW" altLang="en-US"/>
        </a:p>
      </dgm:t>
    </dgm:pt>
    <dgm:pt modelId="{6B9E5D91-E9D8-49AC-BED5-750A45490BF6}" type="sibTrans" cxnId="{82BBB01D-978C-49E5-B123-967AC813DC0A}">
      <dgm:prSet/>
      <dgm:spPr/>
      <dgm:t>
        <a:bodyPr/>
        <a:lstStyle/>
        <a:p>
          <a:endParaRPr lang="zh-TW" altLang="en-US"/>
        </a:p>
      </dgm:t>
    </dgm:pt>
    <dgm:pt modelId="{0BB64D2B-5FE2-4661-B43A-CC78EFF3FDBD}">
      <dgm:prSet phldrT="[文字]"/>
      <dgm:spPr/>
      <dgm:t>
        <a:bodyPr/>
        <a:lstStyle/>
        <a:p>
          <a:r>
            <a:rPr lang="zh-TW" altLang="en-US" dirty="0" smtClean="0"/>
            <a:t>習慣七</a:t>
          </a:r>
          <a:endParaRPr lang="zh-TW" altLang="en-US" dirty="0"/>
        </a:p>
      </dgm:t>
    </dgm:pt>
    <dgm:pt modelId="{3B2E35FD-6D57-4DFF-8040-58E6DB952E8C}" type="parTrans" cxnId="{8598EEF1-446B-4955-A922-6F1DA6EB85A9}">
      <dgm:prSet/>
      <dgm:spPr/>
      <dgm:t>
        <a:bodyPr/>
        <a:lstStyle/>
        <a:p>
          <a:endParaRPr lang="zh-TW" altLang="en-US"/>
        </a:p>
      </dgm:t>
    </dgm:pt>
    <dgm:pt modelId="{7B3338B5-5378-4A7C-BF0F-C4695C54A45B}" type="sibTrans" cxnId="{8598EEF1-446B-4955-A922-6F1DA6EB85A9}">
      <dgm:prSet/>
      <dgm:spPr/>
      <dgm:t>
        <a:bodyPr/>
        <a:lstStyle/>
        <a:p>
          <a:endParaRPr lang="zh-TW" altLang="en-US"/>
        </a:p>
      </dgm:t>
    </dgm:pt>
    <dgm:pt modelId="{F1305C1B-DD65-4D65-AD23-7470B2FB78DD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不斷更新</a:t>
          </a:r>
          <a:endParaRPr lang="zh-TW" altLang="en-US" sz="2800" dirty="0"/>
        </a:p>
      </dgm:t>
    </dgm:pt>
    <dgm:pt modelId="{9F003341-FF88-45C6-9DBD-E7BADF02DFC0}" type="parTrans" cxnId="{A623C7BF-8109-4EE7-B94C-C5687F2F6E9C}">
      <dgm:prSet/>
      <dgm:spPr/>
      <dgm:t>
        <a:bodyPr/>
        <a:lstStyle/>
        <a:p>
          <a:endParaRPr lang="zh-TW" altLang="en-US"/>
        </a:p>
      </dgm:t>
    </dgm:pt>
    <dgm:pt modelId="{9D379C37-7A2C-4375-B45B-47C46DB9E3CE}" type="sibTrans" cxnId="{A623C7BF-8109-4EE7-B94C-C5687F2F6E9C}">
      <dgm:prSet/>
      <dgm:spPr/>
      <dgm:t>
        <a:bodyPr/>
        <a:lstStyle/>
        <a:p>
          <a:endParaRPr lang="zh-TW" altLang="en-US"/>
        </a:p>
      </dgm:t>
    </dgm:pt>
    <dgm:pt modelId="{FA5E09CC-DFCA-48CB-87E2-133744DF6DD9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以終為始</a:t>
          </a:r>
          <a:endParaRPr lang="zh-TW" altLang="en-US" sz="2800" dirty="0"/>
        </a:p>
      </dgm:t>
    </dgm:pt>
    <dgm:pt modelId="{0808351C-424A-46B8-B2AE-A159AF3D9690}" type="sibTrans" cxnId="{072A5930-7140-4705-9A0F-4D5D2D9882C0}">
      <dgm:prSet/>
      <dgm:spPr/>
      <dgm:t>
        <a:bodyPr/>
        <a:lstStyle/>
        <a:p>
          <a:endParaRPr lang="zh-TW" altLang="en-US"/>
        </a:p>
      </dgm:t>
    </dgm:pt>
    <dgm:pt modelId="{575FC8FC-6B73-4D0F-AD8C-000F817B996E}" type="parTrans" cxnId="{072A5930-7140-4705-9A0F-4D5D2D9882C0}">
      <dgm:prSet/>
      <dgm:spPr/>
      <dgm:t>
        <a:bodyPr/>
        <a:lstStyle/>
        <a:p>
          <a:endParaRPr lang="zh-TW" altLang="en-US"/>
        </a:p>
      </dgm:t>
    </dgm:pt>
    <dgm:pt modelId="{870368C9-258F-47D6-AE60-46A2EA68CBC5}" type="pres">
      <dgm:prSet presAssocID="{7E2F7B53-6B5C-4C06-972A-B9E17A25C6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D0D78DB-A0FC-4168-8360-4021AAAF584C}" type="pres">
      <dgm:prSet presAssocID="{32B62051-B506-4698-A6E6-848280C1399F}" presName="linNode" presStyleCnt="0"/>
      <dgm:spPr/>
    </dgm:pt>
    <dgm:pt modelId="{21897F46-B059-4524-BD94-5FA0E4FE19EA}" type="pres">
      <dgm:prSet presAssocID="{32B62051-B506-4698-A6E6-848280C1399F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B2F791-6604-4096-B00A-026A72FACF62}" type="pres">
      <dgm:prSet presAssocID="{32B62051-B506-4698-A6E6-848280C1399F}" presName="descendantText" presStyleLbl="alignAccFollowNode1" presStyleIdx="0" presStyleCnt="7" custScaleX="862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D427A2-D2A1-4D2B-B233-CE8F888C5A5D}" type="pres">
      <dgm:prSet presAssocID="{6041E3F5-00C5-4516-B68C-E8C0716A7CBF}" presName="sp" presStyleCnt="0"/>
      <dgm:spPr/>
    </dgm:pt>
    <dgm:pt modelId="{32B7279E-FD3D-4DA1-A073-D46AF135C356}" type="pres">
      <dgm:prSet presAssocID="{8E4C07F5-7DFB-494A-ADCB-FA3B16DF7633}" presName="linNode" presStyleCnt="0"/>
      <dgm:spPr/>
    </dgm:pt>
    <dgm:pt modelId="{EE5B03CC-215C-4FB0-A00C-C3D7DF84A5E7}" type="pres">
      <dgm:prSet presAssocID="{8E4C07F5-7DFB-494A-ADCB-FA3B16DF7633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A131C2-7D8A-46BD-9F62-AF56A32E9BD5}" type="pres">
      <dgm:prSet presAssocID="{8E4C07F5-7DFB-494A-ADCB-FA3B16DF7633}" presName="descendantText" presStyleLbl="alignAccFollowNode1" presStyleIdx="1" presStyleCnt="7" custScaleX="8749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4BE07C-5431-4AE4-9631-0C3FF71911F2}" type="pres">
      <dgm:prSet presAssocID="{2F9D352B-0919-43A5-ACBC-8CF3C7ECA8F6}" presName="sp" presStyleCnt="0"/>
      <dgm:spPr/>
    </dgm:pt>
    <dgm:pt modelId="{044FA7CF-0187-4810-9AE1-E1F6A9BBAA94}" type="pres">
      <dgm:prSet presAssocID="{CCD61023-8255-42AA-94F1-0D7EFE1AE7FB}" presName="linNode" presStyleCnt="0"/>
      <dgm:spPr/>
    </dgm:pt>
    <dgm:pt modelId="{FB1D2AC4-A333-4E39-B9A7-C61F6952F13D}" type="pres">
      <dgm:prSet presAssocID="{CCD61023-8255-42AA-94F1-0D7EFE1AE7FB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F1C7FC-79CC-425C-AA0F-73DE8F64C3D8}" type="pres">
      <dgm:prSet presAssocID="{CCD61023-8255-42AA-94F1-0D7EFE1AE7FB}" presName="descendantText" presStyleLbl="alignAccFollowNode1" presStyleIdx="2" presStyleCnt="7" custScaleX="86893" custLinFactNeighborX="530" custLinFactNeighborY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FDFF09-D2A2-46C8-A93C-DE44323EB4C3}" type="pres">
      <dgm:prSet presAssocID="{953D56C0-13D6-4077-BDC4-D41961008DB2}" presName="sp" presStyleCnt="0"/>
      <dgm:spPr/>
    </dgm:pt>
    <dgm:pt modelId="{1A8DD5B8-F5F9-40B5-B3DD-C0BC1416A5C4}" type="pres">
      <dgm:prSet presAssocID="{82B1050F-0B92-4FF2-9DE7-ABB9DA03283E}" presName="linNode" presStyleCnt="0"/>
      <dgm:spPr/>
    </dgm:pt>
    <dgm:pt modelId="{4E33DAAF-3FE6-440B-8091-0A128AFA9899}" type="pres">
      <dgm:prSet presAssocID="{82B1050F-0B92-4FF2-9DE7-ABB9DA03283E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157950-7744-4A11-96D9-BA3707EDD254}" type="pres">
      <dgm:prSet presAssocID="{82B1050F-0B92-4FF2-9DE7-ABB9DA03283E}" presName="descendantText" presStyleLbl="alignAccFollowNode1" presStyleIdx="3" presStyleCnt="7" custScaleX="85107" custLinFactNeighborX="2118" custLinFactNeighborY="17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E422A7-BB9F-4622-A061-43A474C0604F}" type="pres">
      <dgm:prSet presAssocID="{5D4D5B90-6015-423B-8058-A4FABF54B37F}" presName="sp" presStyleCnt="0"/>
      <dgm:spPr/>
    </dgm:pt>
    <dgm:pt modelId="{B9A154D3-C9EA-486F-B693-27D030F9F11A}" type="pres">
      <dgm:prSet presAssocID="{1000EA1C-7401-49D2-A6AF-E5D5C7FDA485}" presName="linNode" presStyleCnt="0"/>
      <dgm:spPr/>
    </dgm:pt>
    <dgm:pt modelId="{F7A9E446-B2C7-491E-9DFD-E165692DA9B3}" type="pres">
      <dgm:prSet presAssocID="{1000EA1C-7401-49D2-A6AF-E5D5C7FDA485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E95F0F-ADAF-410B-845A-647C8DF74A4C}" type="pres">
      <dgm:prSet presAssocID="{1000EA1C-7401-49D2-A6AF-E5D5C7FDA485}" presName="descendantText" presStyleLbl="alignAccFollowNode1" presStyleIdx="4" presStyleCnt="7" custScaleX="85107" custLinFactNeighborX="1589" custLinFactNeighborY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EF6814-0BF9-49A1-896D-3DDE5A52E894}" type="pres">
      <dgm:prSet presAssocID="{B5F8E1D9-513E-4EFA-AE0B-86429A8D7E35}" presName="sp" presStyleCnt="0"/>
      <dgm:spPr/>
    </dgm:pt>
    <dgm:pt modelId="{E317FA1E-3030-48A6-B6F8-3284B107C5A9}" type="pres">
      <dgm:prSet presAssocID="{ED9BB5AF-F1AB-4731-8FBE-64BF1DE01CDD}" presName="linNode" presStyleCnt="0"/>
      <dgm:spPr/>
    </dgm:pt>
    <dgm:pt modelId="{33B86530-536D-44FA-A398-B8C5F78384C6}" type="pres">
      <dgm:prSet presAssocID="{ED9BB5AF-F1AB-4731-8FBE-64BF1DE01CDD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B799AE-2961-4753-91F8-072249C44B4D}" type="pres">
      <dgm:prSet presAssocID="{ED9BB5AF-F1AB-4731-8FBE-64BF1DE01CDD}" presName="descendantText" presStyleLbl="alignAccFollowNode1" presStyleIdx="5" presStyleCnt="7" custScaleX="85702" custLinFactNeighborX="1589" custLinFactNeighborY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07D36E-4771-4067-B3FC-7F90BCF83659}" type="pres">
      <dgm:prSet presAssocID="{66999F63-BB48-438C-B25B-8C85359FF30D}" presName="sp" presStyleCnt="0"/>
      <dgm:spPr/>
    </dgm:pt>
    <dgm:pt modelId="{2F8A3FE6-235B-45D5-8EF7-C7B506EEA4E8}" type="pres">
      <dgm:prSet presAssocID="{0BB64D2B-5FE2-4661-B43A-CC78EFF3FDBD}" presName="linNode" presStyleCnt="0"/>
      <dgm:spPr/>
    </dgm:pt>
    <dgm:pt modelId="{87885243-0891-4E8D-9A70-A3BD1B401146}" type="pres">
      <dgm:prSet presAssocID="{0BB64D2B-5FE2-4661-B43A-CC78EFF3FDBD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8FCEC4-1E10-4983-B595-8EF9422CFE8D}" type="pres">
      <dgm:prSet presAssocID="{0BB64D2B-5FE2-4661-B43A-CC78EFF3FDBD}" presName="descendantText" presStyleLbl="alignAccFollowNode1" presStyleIdx="6" presStyleCnt="7" custScaleX="8689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72A5930-7140-4705-9A0F-4D5D2D9882C0}" srcId="{8E4C07F5-7DFB-494A-ADCB-FA3B16DF7633}" destId="{FA5E09CC-DFCA-48CB-87E2-133744DF6DD9}" srcOrd="0" destOrd="0" parTransId="{575FC8FC-6B73-4D0F-AD8C-000F817B996E}" sibTransId="{0808351C-424A-46B8-B2AE-A159AF3D9690}"/>
    <dgm:cxn modelId="{F6092299-03E0-4A2A-B707-620FC177BA97}" srcId="{7E2F7B53-6B5C-4C06-972A-B9E17A25C650}" destId="{ED9BB5AF-F1AB-4731-8FBE-64BF1DE01CDD}" srcOrd="5" destOrd="0" parTransId="{92CFE314-DA2D-45C0-AF18-5CA50666B822}" sibTransId="{66999F63-BB48-438C-B25B-8C85359FF30D}"/>
    <dgm:cxn modelId="{82BBB01D-978C-49E5-B123-967AC813DC0A}" srcId="{ED9BB5AF-F1AB-4731-8FBE-64BF1DE01CDD}" destId="{F7443905-732B-43A8-9140-66FC03343A4F}" srcOrd="0" destOrd="0" parTransId="{059B201D-870E-4DB7-94BA-3CE27BCCE8DF}" sibTransId="{6B9E5D91-E9D8-49AC-BED5-750A45490BF6}"/>
    <dgm:cxn modelId="{E2B240A0-36B5-4125-ACEA-352EB5766102}" type="presOf" srcId="{F7443905-732B-43A8-9140-66FC03343A4F}" destId="{31B799AE-2961-4753-91F8-072249C44B4D}" srcOrd="0" destOrd="0" presId="urn:microsoft.com/office/officeart/2005/8/layout/vList5"/>
    <dgm:cxn modelId="{069C0105-428A-49F5-A5C6-8B75764B7313}" srcId="{32B62051-B506-4698-A6E6-848280C1399F}" destId="{33FD741D-957A-4F8F-ADEC-A4055FC9C7F0}" srcOrd="0" destOrd="0" parTransId="{1E064376-0A72-4A95-B44B-64D84A5BCB39}" sibTransId="{10E2DD77-7772-4A53-A42A-AED9AE803184}"/>
    <dgm:cxn modelId="{2408F7CA-7DD8-42D5-AA27-8D1A82BB7A66}" srcId="{82B1050F-0B92-4FF2-9DE7-ABB9DA03283E}" destId="{1E43C459-DFC9-47EF-A1E3-F7C3207DE867}" srcOrd="0" destOrd="0" parTransId="{BF75022F-D0FE-4D5C-8D9B-ED990CCF0AA5}" sibTransId="{F243F6C1-DABB-45C8-957A-A513689E1C9E}"/>
    <dgm:cxn modelId="{DA743D13-2197-4AAF-A0A8-D8203090510A}" srcId="{7E2F7B53-6B5C-4C06-972A-B9E17A25C650}" destId="{82B1050F-0B92-4FF2-9DE7-ABB9DA03283E}" srcOrd="3" destOrd="0" parTransId="{FF367017-49BF-4866-AC07-DB8DD0856322}" sibTransId="{5D4D5B90-6015-423B-8058-A4FABF54B37F}"/>
    <dgm:cxn modelId="{D0481A25-B5DF-47DC-B954-B63717177B2B}" type="presOf" srcId="{ED9BB5AF-F1AB-4731-8FBE-64BF1DE01CDD}" destId="{33B86530-536D-44FA-A398-B8C5F78384C6}" srcOrd="0" destOrd="0" presId="urn:microsoft.com/office/officeart/2005/8/layout/vList5"/>
    <dgm:cxn modelId="{817711FD-75AD-411C-8AFA-B81840FCCD14}" srcId="{CCD61023-8255-42AA-94F1-0D7EFE1AE7FB}" destId="{4840F62A-68DF-41E2-A6B7-02552F1195D4}" srcOrd="0" destOrd="0" parTransId="{3E11953F-D847-4C81-B102-E58D7067967E}" sibTransId="{53403CEE-0A26-4ACC-B9FD-3BC05510AEAA}"/>
    <dgm:cxn modelId="{A989013A-F828-450A-AD1A-A5A3382A8E33}" type="presOf" srcId="{7E2F7B53-6B5C-4C06-972A-B9E17A25C650}" destId="{870368C9-258F-47D6-AE60-46A2EA68CBC5}" srcOrd="0" destOrd="0" presId="urn:microsoft.com/office/officeart/2005/8/layout/vList5"/>
    <dgm:cxn modelId="{A623C7BF-8109-4EE7-B94C-C5687F2F6E9C}" srcId="{0BB64D2B-5FE2-4661-B43A-CC78EFF3FDBD}" destId="{F1305C1B-DD65-4D65-AD23-7470B2FB78DD}" srcOrd="0" destOrd="0" parTransId="{9F003341-FF88-45C6-9DBD-E7BADF02DFC0}" sibTransId="{9D379C37-7A2C-4375-B45B-47C46DB9E3CE}"/>
    <dgm:cxn modelId="{3BCCA760-D11A-434D-810C-2DC4366BB82E}" srcId="{7E2F7B53-6B5C-4C06-972A-B9E17A25C650}" destId="{1000EA1C-7401-49D2-A6AF-E5D5C7FDA485}" srcOrd="4" destOrd="0" parTransId="{1B8AA7BB-FD33-4DDD-87A9-62D6AD885621}" sibTransId="{B5F8E1D9-513E-4EFA-AE0B-86429A8D7E35}"/>
    <dgm:cxn modelId="{84B9DCF4-08FE-47E7-8A88-0EAF397F712B}" type="presOf" srcId="{8E4C07F5-7DFB-494A-ADCB-FA3B16DF7633}" destId="{EE5B03CC-215C-4FB0-A00C-C3D7DF84A5E7}" srcOrd="0" destOrd="0" presId="urn:microsoft.com/office/officeart/2005/8/layout/vList5"/>
    <dgm:cxn modelId="{BDB3E07A-9E31-422C-8163-8F8BB26115C7}" type="presOf" srcId="{F1305C1B-DD65-4D65-AD23-7470B2FB78DD}" destId="{6B8FCEC4-1E10-4983-B595-8EF9422CFE8D}" srcOrd="0" destOrd="0" presId="urn:microsoft.com/office/officeart/2005/8/layout/vList5"/>
    <dgm:cxn modelId="{1F9E4072-D6E8-46B9-8653-E1671E5BF1E8}" srcId="{7E2F7B53-6B5C-4C06-972A-B9E17A25C650}" destId="{8E4C07F5-7DFB-494A-ADCB-FA3B16DF7633}" srcOrd="1" destOrd="0" parTransId="{1ACA9DF9-813F-4C0F-83D7-B4A83F2398DA}" sibTransId="{2F9D352B-0919-43A5-ACBC-8CF3C7ECA8F6}"/>
    <dgm:cxn modelId="{E6681F5E-54EA-47A9-B38D-A3FA5FD69631}" type="presOf" srcId="{32B62051-B506-4698-A6E6-848280C1399F}" destId="{21897F46-B059-4524-BD94-5FA0E4FE19EA}" srcOrd="0" destOrd="0" presId="urn:microsoft.com/office/officeart/2005/8/layout/vList5"/>
    <dgm:cxn modelId="{D013FF18-0BBE-40F1-B47E-C955FD178554}" type="presOf" srcId="{82B1050F-0B92-4FF2-9DE7-ABB9DA03283E}" destId="{4E33DAAF-3FE6-440B-8091-0A128AFA9899}" srcOrd="0" destOrd="0" presId="urn:microsoft.com/office/officeart/2005/8/layout/vList5"/>
    <dgm:cxn modelId="{5C9911BB-F1FE-4AA6-84EC-F93ED65FCD71}" type="presOf" srcId="{0BB64D2B-5FE2-4661-B43A-CC78EFF3FDBD}" destId="{87885243-0891-4E8D-9A70-A3BD1B401146}" srcOrd="0" destOrd="0" presId="urn:microsoft.com/office/officeart/2005/8/layout/vList5"/>
    <dgm:cxn modelId="{D159092D-DCE3-470A-BA57-58DB738ECBFA}" type="presOf" srcId="{FA5E09CC-DFCA-48CB-87E2-133744DF6DD9}" destId="{A9A131C2-7D8A-46BD-9F62-AF56A32E9BD5}" srcOrd="0" destOrd="0" presId="urn:microsoft.com/office/officeart/2005/8/layout/vList5"/>
    <dgm:cxn modelId="{8598EEF1-446B-4955-A922-6F1DA6EB85A9}" srcId="{7E2F7B53-6B5C-4C06-972A-B9E17A25C650}" destId="{0BB64D2B-5FE2-4661-B43A-CC78EFF3FDBD}" srcOrd="6" destOrd="0" parTransId="{3B2E35FD-6D57-4DFF-8040-58E6DB952E8C}" sibTransId="{7B3338B5-5378-4A7C-BF0F-C4695C54A45B}"/>
    <dgm:cxn modelId="{368AB9C0-0171-4E20-A877-5171442555D7}" type="presOf" srcId="{2ADB6DE8-E296-46DF-9920-BC3C8FB701B0}" destId="{9DE95F0F-ADAF-410B-845A-647C8DF74A4C}" srcOrd="0" destOrd="0" presId="urn:microsoft.com/office/officeart/2005/8/layout/vList5"/>
    <dgm:cxn modelId="{D3A0C944-A439-49B2-BE9A-4375D8782811}" type="presOf" srcId="{CCD61023-8255-42AA-94F1-0D7EFE1AE7FB}" destId="{FB1D2AC4-A333-4E39-B9A7-C61F6952F13D}" srcOrd="0" destOrd="0" presId="urn:microsoft.com/office/officeart/2005/8/layout/vList5"/>
    <dgm:cxn modelId="{9DF618BC-2C39-438A-8909-A05249B5F3A9}" type="presOf" srcId="{33FD741D-957A-4F8F-ADEC-A4055FC9C7F0}" destId="{04B2F791-6604-4096-B00A-026A72FACF62}" srcOrd="0" destOrd="0" presId="urn:microsoft.com/office/officeart/2005/8/layout/vList5"/>
    <dgm:cxn modelId="{8A2D5199-F135-4A5C-A73B-80FB7AD2A3EE}" type="presOf" srcId="{4840F62A-68DF-41E2-A6B7-02552F1195D4}" destId="{85F1C7FC-79CC-425C-AA0F-73DE8F64C3D8}" srcOrd="0" destOrd="0" presId="urn:microsoft.com/office/officeart/2005/8/layout/vList5"/>
    <dgm:cxn modelId="{D5B11CF4-EF2D-49AC-9F85-DF82291B8A13}" type="presOf" srcId="{1000EA1C-7401-49D2-A6AF-E5D5C7FDA485}" destId="{F7A9E446-B2C7-491E-9DFD-E165692DA9B3}" srcOrd="0" destOrd="0" presId="urn:microsoft.com/office/officeart/2005/8/layout/vList5"/>
    <dgm:cxn modelId="{1BF12CD6-DDE7-4E44-94FE-B824D2390344}" srcId="{7E2F7B53-6B5C-4C06-972A-B9E17A25C650}" destId="{CCD61023-8255-42AA-94F1-0D7EFE1AE7FB}" srcOrd="2" destOrd="0" parTransId="{2079CA08-7A7C-4CE8-BF8A-7128AD002D68}" sibTransId="{953D56C0-13D6-4077-BDC4-D41961008DB2}"/>
    <dgm:cxn modelId="{DF4F126F-5A65-44FD-AF8C-72A4A2671ADF}" type="presOf" srcId="{1E43C459-DFC9-47EF-A1E3-F7C3207DE867}" destId="{69157950-7744-4A11-96D9-BA3707EDD254}" srcOrd="0" destOrd="0" presId="urn:microsoft.com/office/officeart/2005/8/layout/vList5"/>
    <dgm:cxn modelId="{E051EA3C-ABA2-4A58-9C19-DEFF6C4A38B1}" srcId="{1000EA1C-7401-49D2-A6AF-E5D5C7FDA485}" destId="{2ADB6DE8-E296-46DF-9920-BC3C8FB701B0}" srcOrd="0" destOrd="0" parTransId="{0E7B44AC-28B0-479A-99DF-2C040C03182A}" sibTransId="{8EB7BEE2-FD1E-4243-A78A-E90184ACF45D}"/>
    <dgm:cxn modelId="{140187CA-A76A-4496-8BA6-9D6AAAAE4AB9}" srcId="{7E2F7B53-6B5C-4C06-972A-B9E17A25C650}" destId="{32B62051-B506-4698-A6E6-848280C1399F}" srcOrd="0" destOrd="0" parTransId="{56D523CA-3A9E-4A67-9676-74AC55BBA132}" sibTransId="{6041E3F5-00C5-4516-B68C-E8C0716A7CBF}"/>
    <dgm:cxn modelId="{F17E0CCB-DC28-4C0F-8BFB-E1617541D2AD}" type="presParOf" srcId="{870368C9-258F-47D6-AE60-46A2EA68CBC5}" destId="{BD0D78DB-A0FC-4168-8360-4021AAAF584C}" srcOrd="0" destOrd="0" presId="urn:microsoft.com/office/officeart/2005/8/layout/vList5"/>
    <dgm:cxn modelId="{E18CB698-6D32-44DC-8E4F-CF5E9DF81046}" type="presParOf" srcId="{BD0D78DB-A0FC-4168-8360-4021AAAF584C}" destId="{21897F46-B059-4524-BD94-5FA0E4FE19EA}" srcOrd="0" destOrd="0" presId="urn:microsoft.com/office/officeart/2005/8/layout/vList5"/>
    <dgm:cxn modelId="{7EB39A1B-54BE-4FC4-A357-D4DE51087D54}" type="presParOf" srcId="{BD0D78DB-A0FC-4168-8360-4021AAAF584C}" destId="{04B2F791-6604-4096-B00A-026A72FACF62}" srcOrd="1" destOrd="0" presId="urn:microsoft.com/office/officeart/2005/8/layout/vList5"/>
    <dgm:cxn modelId="{0C0293FD-A96B-4001-9E21-CE6C2ED822DE}" type="presParOf" srcId="{870368C9-258F-47D6-AE60-46A2EA68CBC5}" destId="{9FD427A2-D2A1-4D2B-B233-CE8F888C5A5D}" srcOrd="1" destOrd="0" presId="urn:microsoft.com/office/officeart/2005/8/layout/vList5"/>
    <dgm:cxn modelId="{9A9CA661-8FF2-435A-B05E-D69BC37F9DC7}" type="presParOf" srcId="{870368C9-258F-47D6-AE60-46A2EA68CBC5}" destId="{32B7279E-FD3D-4DA1-A073-D46AF135C356}" srcOrd="2" destOrd="0" presId="urn:microsoft.com/office/officeart/2005/8/layout/vList5"/>
    <dgm:cxn modelId="{257ABBC6-3941-4313-A7D8-1857F71BAE1D}" type="presParOf" srcId="{32B7279E-FD3D-4DA1-A073-D46AF135C356}" destId="{EE5B03CC-215C-4FB0-A00C-C3D7DF84A5E7}" srcOrd="0" destOrd="0" presId="urn:microsoft.com/office/officeart/2005/8/layout/vList5"/>
    <dgm:cxn modelId="{9BEE8773-B716-481A-8228-8D258C0918A8}" type="presParOf" srcId="{32B7279E-FD3D-4DA1-A073-D46AF135C356}" destId="{A9A131C2-7D8A-46BD-9F62-AF56A32E9BD5}" srcOrd="1" destOrd="0" presId="urn:microsoft.com/office/officeart/2005/8/layout/vList5"/>
    <dgm:cxn modelId="{CA77110B-F320-4C22-BF4A-F4081050DA06}" type="presParOf" srcId="{870368C9-258F-47D6-AE60-46A2EA68CBC5}" destId="{A54BE07C-5431-4AE4-9631-0C3FF71911F2}" srcOrd="3" destOrd="0" presId="urn:microsoft.com/office/officeart/2005/8/layout/vList5"/>
    <dgm:cxn modelId="{3421BF64-E424-49FF-B390-4F6AE7BC19A6}" type="presParOf" srcId="{870368C9-258F-47D6-AE60-46A2EA68CBC5}" destId="{044FA7CF-0187-4810-9AE1-E1F6A9BBAA94}" srcOrd="4" destOrd="0" presId="urn:microsoft.com/office/officeart/2005/8/layout/vList5"/>
    <dgm:cxn modelId="{6EDB3E0F-83C1-4931-82F3-7F72FCB143B1}" type="presParOf" srcId="{044FA7CF-0187-4810-9AE1-E1F6A9BBAA94}" destId="{FB1D2AC4-A333-4E39-B9A7-C61F6952F13D}" srcOrd="0" destOrd="0" presId="urn:microsoft.com/office/officeart/2005/8/layout/vList5"/>
    <dgm:cxn modelId="{0F292DC7-64C6-4F91-A8A0-24D327528EEB}" type="presParOf" srcId="{044FA7CF-0187-4810-9AE1-E1F6A9BBAA94}" destId="{85F1C7FC-79CC-425C-AA0F-73DE8F64C3D8}" srcOrd="1" destOrd="0" presId="urn:microsoft.com/office/officeart/2005/8/layout/vList5"/>
    <dgm:cxn modelId="{565A5DBC-BE64-47DD-ABAB-59721607F8D5}" type="presParOf" srcId="{870368C9-258F-47D6-AE60-46A2EA68CBC5}" destId="{CCFDFF09-D2A2-46C8-A93C-DE44323EB4C3}" srcOrd="5" destOrd="0" presId="urn:microsoft.com/office/officeart/2005/8/layout/vList5"/>
    <dgm:cxn modelId="{021A4BDA-E8CD-4F7C-BE86-8EEEF8ABBDEF}" type="presParOf" srcId="{870368C9-258F-47D6-AE60-46A2EA68CBC5}" destId="{1A8DD5B8-F5F9-40B5-B3DD-C0BC1416A5C4}" srcOrd="6" destOrd="0" presId="urn:microsoft.com/office/officeart/2005/8/layout/vList5"/>
    <dgm:cxn modelId="{BCC3BD03-EB5E-4DEC-B189-3F164C36BB62}" type="presParOf" srcId="{1A8DD5B8-F5F9-40B5-B3DD-C0BC1416A5C4}" destId="{4E33DAAF-3FE6-440B-8091-0A128AFA9899}" srcOrd="0" destOrd="0" presId="urn:microsoft.com/office/officeart/2005/8/layout/vList5"/>
    <dgm:cxn modelId="{4E4D8520-623C-4401-8D9D-AB54F31B7BB8}" type="presParOf" srcId="{1A8DD5B8-F5F9-40B5-B3DD-C0BC1416A5C4}" destId="{69157950-7744-4A11-96D9-BA3707EDD254}" srcOrd="1" destOrd="0" presId="urn:microsoft.com/office/officeart/2005/8/layout/vList5"/>
    <dgm:cxn modelId="{21771F74-A8F0-4DCC-9ECF-165E1979FEB2}" type="presParOf" srcId="{870368C9-258F-47D6-AE60-46A2EA68CBC5}" destId="{E3E422A7-BB9F-4622-A061-43A474C0604F}" srcOrd="7" destOrd="0" presId="urn:microsoft.com/office/officeart/2005/8/layout/vList5"/>
    <dgm:cxn modelId="{3442F677-024E-41F9-AD5A-59CE679DF24A}" type="presParOf" srcId="{870368C9-258F-47D6-AE60-46A2EA68CBC5}" destId="{B9A154D3-C9EA-486F-B693-27D030F9F11A}" srcOrd="8" destOrd="0" presId="urn:microsoft.com/office/officeart/2005/8/layout/vList5"/>
    <dgm:cxn modelId="{C394D4F0-0CCE-470E-A613-9813BB20A599}" type="presParOf" srcId="{B9A154D3-C9EA-486F-B693-27D030F9F11A}" destId="{F7A9E446-B2C7-491E-9DFD-E165692DA9B3}" srcOrd="0" destOrd="0" presId="urn:microsoft.com/office/officeart/2005/8/layout/vList5"/>
    <dgm:cxn modelId="{D18112D5-F07C-42D5-914F-BCA8ADF874FF}" type="presParOf" srcId="{B9A154D3-C9EA-486F-B693-27D030F9F11A}" destId="{9DE95F0F-ADAF-410B-845A-647C8DF74A4C}" srcOrd="1" destOrd="0" presId="urn:microsoft.com/office/officeart/2005/8/layout/vList5"/>
    <dgm:cxn modelId="{7974C5BD-E2C8-4275-AB70-E2A7712DEDA1}" type="presParOf" srcId="{870368C9-258F-47D6-AE60-46A2EA68CBC5}" destId="{A2EF6814-0BF9-49A1-896D-3DDE5A52E894}" srcOrd="9" destOrd="0" presId="urn:microsoft.com/office/officeart/2005/8/layout/vList5"/>
    <dgm:cxn modelId="{651E1FEA-D778-4AFF-9085-42354B94643B}" type="presParOf" srcId="{870368C9-258F-47D6-AE60-46A2EA68CBC5}" destId="{E317FA1E-3030-48A6-B6F8-3284B107C5A9}" srcOrd="10" destOrd="0" presId="urn:microsoft.com/office/officeart/2005/8/layout/vList5"/>
    <dgm:cxn modelId="{42BF87D0-C49C-448B-BD35-B45959380B9C}" type="presParOf" srcId="{E317FA1E-3030-48A6-B6F8-3284B107C5A9}" destId="{33B86530-536D-44FA-A398-B8C5F78384C6}" srcOrd="0" destOrd="0" presId="urn:microsoft.com/office/officeart/2005/8/layout/vList5"/>
    <dgm:cxn modelId="{FE88A52E-8477-4818-825D-9862C26B7665}" type="presParOf" srcId="{E317FA1E-3030-48A6-B6F8-3284B107C5A9}" destId="{31B799AE-2961-4753-91F8-072249C44B4D}" srcOrd="1" destOrd="0" presId="urn:microsoft.com/office/officeart/2005/8/layout/vList5"/>
    <dgm:cxn modelId="{C5DF1073-AF77-43A0-9EED-7890201D148F}" type="presParOf" srcId="{870368C9-258F-47D6-AE60-46A2EA68CBC5}" destId="{9D07D36E-4771-4067-B3FC-7F90BCF83659}" srcOrd="11" destOrd="0" presId="urn:microsoft.com/office/officeart/2005/8/layout/vList5"/>
    <dgm:cxn modelId="{AC02C284-BAE6-4EA1-8880-75A84FE7918C}" type="presParOf" srcId="{870368C9-258F-47D6-AE60-46A2EA68CBC5}" destId="{2F8A3FE6-235B-45D5-8EF7-C7B506EEA4E8}" srcOrd="12" destOrd="0" presId="urn:microsoft.com/office/officeart/2005/8/layout/vList5"/>
    <dgm:cxn modelId="{BF72CB60-DDD6-4EB3-AFD0-A27EF2A0B842}" type="presParOf" srcId="{2F8A3FE6-235B-45D5-8EF7-C7B506EEA4E8}" destId="{87885243-0891-4E8D-9A70-A3BD1B401146}" srcOrd="0" destOrd="0" presId="urn:microsoft.com/office/officeart/2005/8/layout/vList5"/>
    <dgm:cxn modelId="{5F6AD34B-9DFA-4923-84C3-097FF8074955}" type="presParOf" srcId="{2F8A3FE6-235B-45D5-8EF7-C7B506EEA4E8}" destId="{6B8FCEC4-1E10-4983-B595-8EF9422CFE8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2F7B53-6B5C-4C06-972A-B9E17A25C650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32B62051-B506-4698-A6E6-848280C1399F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上學時間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6D523CA-3A9E-4A67-9676-74AC55BBA132}" type="parTrans" cxnId="{140187CA-A76A-4496-8BA6-9D6AAAAE4AB9}">
      <dgm:prSet/>
      <dgm:spPr/>
      <dgm:t>
        <a:bodyPr/>
        <a:lstStyle/>
        <a:p>
          <a:endParaRPr lang="zh-TW" altLang="en-US"/>
        </a:p>
      </dgm:t>
    </dgm:pt>
    <dgm:pt modelId="{6041E3F5-00C5-4516-B68C-E8C0716A7CBF}" type="sibTrans" cxnId="{140187CA-A76A-4496-8BA6-9D6AAAAE4AB9}">
      <dgm:prSet/>
      <dgm:spPr/>
      <dgm:t>
        <a:bodyPr/>
        <a:lstStyle/>
        <a:p>
          <a:endParaRPr lang="zh-TW" altLang="en-US"/>
        </a:p>
      </dgm:t>
    </dgm:pt>
    <dgm:pt modelId="{33FD741D-957A-4F8F-ADEC-A4055FC9C7F0}">
      <dgm:prSet phldrT="[文字]" custT="1"/>
      <dgm:spPr/>
      <dgm:t>
        <a:bodyPr/>
        <a:lstStyle/>
        <a:p>
          <a:r>
            <a:rPr lang="en-US" altLang="zh-TW" sz="2800" smtClean="0"/>
            <a:t>7:10</a:t>
          </a:r>
          <a:r>
            <a:rPr lang="zh-TW" altLang="en-US" sz="2800" smtClean="0">
              <a:latin typeface="標楷體" panose="03000509000000000000" pitchFamily="65" charset="-120"/>
              <a:ea typeface="標楷體" panose="03000509000000000000" pitchFamily="65" charset="-120"/>
            </a:rPr>
            <a:t>前到校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E064376-0A72-4A95-B44B-64D84A5BCB39}" type="parTrans" cxnId="{069C0105-428A-49F5-A5C6-8B75764B7313}">
      <dgm:prSet/>
      <dgm:spPr/>
      <dgm:t>
        <a:bodyPr/>
        <a:lstStyle/>
        <a:p>
          <a:endParaRPr lang="zh-TW" altLang="en-US"/>
        </a:p>
      </dgm:t>
    </dgm:pt>
    <dgm:pt modelId="{10E2DD77-7772-4A53-A42A-AED9AE803184}" type="sibTrans" cxnId="{069C0105-428A-49F5-A5C6-8B75764B7313}">
      <dgm:prSet/>
      <dgm:spPr/>
      <dgm:t>
        <a:bodyPr/>
        <a:lstStyle/>
        <a:p>
          <a:endParaRPr lang="zh-TW" altLang="en-US"/>
        </a:p>
      </dgm:t>
    </dgm:pt>
    <dgm:pt modelId="{8E4C07F5-7DFB-494A-ADCB-FA3B16DF7633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打掃環境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ACA9DF9-813F-4C0F-83D7-B4A83F2398DA}" type="parTrans" cxnId="{1F9E4072-D6E8-46B9-8653-E1671E5BF1E8}">
      <dgm:prSet/>
      <dgm:spPr/>
      <dgm:t>
        <a:bodyPr/>
        <a:lstStyle/>
        <a:p>
          <a:endParaRPr lang="zh-TW" altLang="en-US"/>
        </a:p>
      </dgm:t>
    </dgm:pt>
    <dgm:pt modelId="{2F9D352B-0919-43A5-ACBC-8CF3C7ECA8F6}" type="sibTrans" cxnId="{1F9E4072-D6E8-46B9-8653-E1671E5BF1E8}">
      <dgm:prSet/>
      <dgm:spPr/>
      <dgm:t>
        <a:bodyPr/>
        <a:lstStyle/>
        <a:p>
          <a:endParaRPr lang="zh-TW" altLang="en-US"/>
        </a:p>
      </dgm:t>
    </dgm:pt>
    <dgm:pt modelId="{CCD61023-8255-42AA-94F1-0D7EFE1AE7FB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早修時間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079CA08-7A7C-4CE8-BF8A-7128AD002D68}" type="parTrans" cxnId="{1BF12CD6-DDE7-4E44-94FE-B824D2390344}">
      <dgm:prSet/>
      <dgm:spPr/>
      <dgm:t>
        <a:bodyPr/>
        <a:lstStyle/>
        <a:p>
          <a:endParaRPr lang="zh-TW" altLang="en-US"/>
        </a:p>
      </dgm:t>
    </dgm:pt>
    <dgm:pt modelId="{953D56C0-13D6-4077-BDC4-D41961008DB2}" type="sibTrans" cxnId="{1BF12CD6-DDE7-4E44-94FE-B824D2390344}">
      <dgm:prSet/>
      <dgm:spPr/>
      <dgm:t>
        <a:bodyPr/>
        <a:lstStyle/>
        <a:p>
          <a:endParaRPr lang="zh-TW" altLang="en-US"/>
        </a:p>
      </dgm:t>
    </dgm:pt>
    <dgm:pt modelId="{4840F62A-68DF-41E2-A6B7-02552F1195D4}">
      <dgm:prSet phldrT="[文字]" custT="1"/>
      <dgm:spPr/>
      <dgm:t>
        <a:bodyPr/>
        <a:lstStyle/>
        <a:p>
          <a:r>
            <a:rPr lang="en-US" altLang="zh-TW" sz="2800" dirty="0" smtClean="0"/>
            <a:t>7:30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至</a:t>
          </a:r>
          <a:r>
            <a:rPr lang="en-US" altLang="zh-TW" sz="2800" dirty="0" smtClean="0"/>
            <a:t>8:00</a:t>
          </a:r>
          <a:r>
            <a:rPr lang="zh-TW" altLang="en-US" sz="2800" dirty="0" smtClean="0"/>
            <a:t> </a:t>
          </a:r>
          <a:r>
            <a:rPr lang="en-US" altLang="zh-TW" sz="2400" dirty="0" smtClean="0"/>
            <a:t>(</a:t>
          </a: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週一實施朝會、週五晨讀活動</a:t>
          </a:r>
          <a:r>
            <a:rPr lang="en-US" altLang="zh-TW" sz="2400" dirty="0" smtClean="0"/>
            <a:t>)</a:t>
          </a:r>
          <a:endParaRPr lang="zh-TW" altLang="en-US" sz="2400" dirty="0"/>
        </a:p>
      </dgm:t>
    </dgm:pt>
    <dgm:pt modelId="{3E11953F-D847-4C81-B102-E58D7067967E}" type="parTrans" cxnId="{817711FD-75AD-411C-8AFA-B81840FCCD14}">
      <dgm:prSet/>
      <dgm:spPr/>
      <dgm:t>
        <a:bodyPr/>
        <a:lstStyle/>
        <a:p>
          <a:endParaRPr lang="zh-TW" altLang="en-US"/>
        </a:p>
      </dgm:t>
    </dgm:pt>
    <dgm:pt modelId="{53403CEE-0A26-4ACC-B9FD-3BC05510AEAA}" type="sibTrans" cxnId="{817711FD-75AD-411C-8AFA-B81840FCCD14}">
      <dgm:prSet/>
      <dgm:spPr/>
      <dgm:t>
        <a:bodyPr/>
        <a:lstStyle/>
        <a:p>
          <a:endParaRPr lang="zh-TW" altLang="en-US"/>
        </a:p>
      </dgm:t>
    </dgm:pt>
    <dgm:pt modelId="{82B1050F-0B92-4FF2-9DE7-ABB9DA03283E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上課時間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367017-49BF-4866-AC07-DB8DD0856322}" type="parTrans" cxnId="{DA743D13-2197-4AAF-A0A8-D8203090510A}">
      <dgm:prSet/>
      <dgm:spPr/>
      <dgm:t>
        <a:bodyPr/>
        <a:lstStyle/>
        <a:p>
          <a:endParaRPr lang="zh-TW" altLang="en-US"/>
        </a:p>
      </dgm:t>
    </dgm:pt>
    <dgm:pt modelId="{5D4D5B90-6015-423B-8058-A4FABF54B37F}" type="sibTrans" cxnId="{DA743D13-2197-4AAF-A0A8-D8203090510A}">
      <dgm:prSet/>
      <dgm:spPr/>
      <dgm:t>
        <a:bodyPr/>
        <a:lstStyle/>
        <a:p>
          <a:endParaRPr lang="zh-TW" altLang="en-US"/>
        </a:p>
      </dgm:t>
    </dgm:pt>
    <dgm:pt modelId="{1E43C459-DFC9-47EF-A1E3-F7C3207DE867}">
      <dgm:prSet phldrT="[文字]" custT="1"/>
      <dgm:spPr/>
      <dgm:t>
        <a:bodyPr/>
        <a:lstStyle/>
        <a:p>
          <a:r>
            <a:rPr lang="en-US" altLang="zh-TW" sz="2800" dirty="0" smtClean="0"/>
            <a:t>8:10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至</a:t>
          </a:r>
          <a:r>
            <a:rPr lang="en-US" altLang="zh-TW" sz="2800" dirty="0" smtClean="0"/>
            <a:t>16:40</a:t>
          </a:r>
          <a:r>
            <a:rPr lang="zh-TW" altLang="en-US" sz="2800" dirty="0" smtClean="0"/>
            <a:t> </a:t>
          </a:r>
          <a:r>
            <a:rPr lang="en-US" altLang="zh-TW" sz="2400" dirty="0" smtClean="0"/>
            <a:t>(</a:t>
          </a: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中午</a:t>
          </a:r>
          <a:r>
            <a:rPr lang="en-US" altLang="zh-TW" sz="2400" dirty="0" smtClean="0"/>
            <a:t>12:00</a:t>
          </a: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至</a:t>
          </a:r>
          <a:r>
            <a:rPr lang="en-US" altLang="zh-TW" sz="2400" dirty="0" smtClean="0"/>
            <a:t>12:55</a:t>
          </a: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團膳及午休</a:t>
          </a:r>
          <a:r>
            <a:rPr lang="en-US" altLang="zh-TW" sz="2400" dirty="0" smtClean="0"/>
            <a:t>)</a:t>
          </a:r>
          <a:endParaRPr lang="zh-TW" altLang="en-US" sz="2800" dirty="0"/>
        </a:p>
      </dgm:t>
    </dgm:pt>
    <dgm:pt modelId="{BF75022F-D0FE-4D5C-8D9B-ED990CCF0AA5}" type="parTrans" cxnId="{2408F7CA-7DD8-42D5-AA27-8D1A82BB7A66}">
      <dgm:prSet/>
      <dgm:spPr/>
      <dgm:t>
        <a:bodyPr/>
        <a:lstStyle/>
        <a:p>
          <a:endParaRPr lang="zh-TW" altLang="en-US"/>
        </a:p>
      </dgm:t>
    </dgm:pt>
    <dgm:pt modelId="{F243F6C1-DABB-45C8-957A-A513689E1C9E}" type="sibTrans" cxnId="{2408F7CA-7DD8-42D5-AA27-8D1A82BB7A66}">
      <dgm:prSet/>
      <dgm:spPr/>
      <dgm:t>
        <a:bodyPr/>
        <a:lstStyle/>
        <a:p>
          <a:endParaRPr lang="zh-TW" altLang="en-US"/>
        </a:p>
      </dgm:t>
    </dgm:pt>
    <dgm:pt modelId="{1000EA1C-7401-49D2-A6AF-E5D5C7FDA485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放學時間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B8AA7BB-FD33-4DDD-87A9-62D6AD885621}" type="parTrans" cxnId="{3BCCA760-D11A-434D-810C-2DC4366BB82E}">
      <dgm:prSet/>
      <dgm:spPr/>
      <dgm:t>
        <a:bodyPr/>
        <a:lstStyle/>
        <a:p>
          <a:endParaRPr lang="zh-TW" altLang="en-US"/>
        </a:p>
      </dgm:t>
    </dgm:pt>
    <dgm:pt modelId="{B5F8E1D9-513E-4EFA-AE0B-86429A8D7E35}" type="sibTrans" cxnId="{3BCCA760-D11A-434D-810C-2DC4366BB82E}">
      <dgm:prSet/>
      <dgm:spPr/>
      <dgm:t>
        <a:bodyPr/>
        <a:lstStyle/>
        <a:p>
          <a:endParaRPr lang="zh-TW" altLang="en-US"/>
        </a:p>
      </dgm:t>
    </dgm:pt>
    <dgm:pt modelId="{2ADB6DE8-E296-46DF-9920-BC3C8FB701B0}">
      <dgm:prSet phldrT="[文字]" custT="1"/>
      <dgm:spPr/>
      <dgm:t>
        <a:bodyPr/>
        <a:lstStyle/>
        <a:p>
          <a:r>
            <a:rPr lang="en-US" altLang="zh-TW" sz="2800" dirty="0" smtClean="0"/>
            <a:t>16:40</a:t>
          </a:r>
          <a:endParaRPr lang="zh-TW" altLang="en-US" sz="2800" dirty="0"/>
        </a:p>
      </dgm:t>
    </dgm:pt>
    <dgm:pt modelId="{0E7B44AC-28B0-479A-99DF-2C040C03182A}" type="parTrans" cxnId="{E051EA3C-ABA2-4A58-9C19-DEFF6C4A38B1}">
      <dgm:prSet/>
      <dgm:spPr/>
      <dgm:t>
        <a:bodyPr/>
        <a:lstStyle/>
        <a:p>
          <a:endParaRPr lang="zh-TW" altLang="en-US"/>
        </a:p>
      </dgm:t>
    </dgm:pt>
    <dgm:pt modelId="{8EB7BEE2-FD1E-4243-A78A-E90184ACF45D}" type="sibTrans" cxnId="{E051EA3C-ABA2-4A58-9C19-DEFF6C4A38B1}">
      <dgm:prSet/>
      <dgm:spPr/>
      <dgm:t>
        <a:bodyPr/>
        <a:lstStyle/>
        <a:p>
          <a:endParaRPr lang="zh-TW" altLang="en-US"/>
        </a:p>
      </dgm:t>
    </dgm:pt>
    <dgm:pt modelId="{ED9BB5AF-F1AB-4731-8FBE-64BF1DE01CDD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夜間輔導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2CFE314-DA2D-45C0-AF18-5CA50666B822}" type="parTrans" cxnId="{F6092299-03E0-4A2A-B707-620FC177BA97}">
      <dgm:prSet/>
      <dgm:spPr/>
      <dgm:t>
        <a:bodyPr/>
        <a:lstStyle/>
        <a:p>
          <a:endParaRPr lang="zh-TW" altLang="en-US"/>
        </a:p>
      </dgm:t>
    </dgm:pt>
    <dgm:pt modelId="{66999F63-BB48-438C-B25B-8C85359FF30D}" type="sibTrans" cxnId="{F6092299-03E0-4A2A-B707-620FC177BA97}">
      <dgm:prSet/>
      <dgm:spPr/>
      <dgm:t>
        <a:bodyPr/>
        <a:lstStyle/>
        <a:p>
          <a:endParaRPr lang="zh-TW" altLang="en-US"/>
        </a:p>
      </dgm:t>
    </dgm:pt>
    <dgm:pt modelId="{F7443905-732B-43A8-9140-66FC03343A4F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週一、週三、週四</a:t>
          </a:r>
          <a:r>
            <a:rPr lang="en-US" altLang="zh-TW" sz="2800" dirty="0" smtClean="0"/>
            <a:t>17:40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至</a:t>
          </a:r>
          <a:r>
            <a:rPr lang="en-US" altLang="zh-TW" sz="2800" dirty="0" smtClean="0"/>
            <a:t>19:50</a:t>
          </a:r>
          <a:endParaRPr lang="zh-TW" altLang="en-US" sz="2800" dirty="0"/>
        </a:p>
      </dgm:t>
    </dgm:pt>
    <dgm:pt modelId="{059B201D-870E-4DB7-94BA-3CE27BCCE8DF}" type="parTrans" cxnId="{82BBB01D-978C-49E5-B123-967AC813DC0A}">
      <dgm:prSet/>
      <dgm:spPr/>
      <dgm:t>
        <a:bodyPr/>
        <a:lstStyle/>
        <a:p>
          <a:endParaRPr lang="zh-TW" altLang="en-US"/>
        </a:p>
      </dgm:t>
    </dgm:pt>
    <dgm:pt modelId="{6B9E5D91-E9D8-49AC-BED5-750A45490BF6}" type="sibTrans" cxnId="{82BBB01D-978C-49E5-B123-967AC813DC0A}">
      <dgm:prSet/>
      <dgm:spPr/>
      <dgm:t>
        <a:bodyPr/>
        <a:lstStyle/>
        <a:p>
          <a:endParaRPr lang="zh-TW" altLang="en-US"/>
        </a:p>
      </dgm:t>
    </dgm:pt>
    <dgm:pt modelId="{FA5E09CC-DFCA-48CB-87E2-133744DF6DD9}">
      <dgm:prSet phldrT="[文字]" custT="1"/>
      <dgm:spPr/>
      <dgm:t>
        <a:bodyPr/>
        <a:lstStyle/>
        <a:p>
          <a:r>
            <a:rPr lang="en-US" altLang="zh-TW" sz="2800" dirty="0" smtClean="0"/>
            <a:t>7:10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至</a:t>
          </a:r>
          <a:r>
            <a:rPr lang="en-US" altLang="zh-TW" sz="2800" dirty="0" smtClean="0"/>
            <a:t>7:30</a:t>
          </a:r>
          <a:r>
            <a:rPr lang="zh-TW" altLang="en-US" sz="2800" dirty="0" smtClean="0"/>
            <a:t> </a:t>
          </a:r>
          <a:r>
            <a:rPr lang="en-US" altLang="zh-TW" sz="2400" dirty="0" smtClean="0"/>
            <a:t>(</a:t>
          </a: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教室、外掃、廁所</a:t>
          </a:r>
          <a:r>
            <a:rPr lang="en-US" altLang="zh-TW" sz="2400" dirty="0" smtClean="0"/>
            <a:t>)</a:t>
          </a:r>
          <a:endParaRPr lang="zh-TW" altLang="en-US" sz="2400" dirty="0"/>
        </a:p>
      </dgm:t>
    </dgm:pt>
    <dgm:pt modelId="{0808351C-424A-46B8-B2AE-A159AF3D9690}" type="sibTrans" cxnId="{072A5930-7140-4705-9A0F-4D5D2D9882C0}">
      <dgm:prSet/>
      <dgm:spPr/>
      <dgm:t>
        <a:bodyPr/>
        <a:lstStyle/>
        <a:p>
          <a:endParaRPr lang="zh-TW" altLang="en-US"/>
        </a:p>
      </dgm:t>
    </dgm:pt>
    <dgm:pt modelId="{575FC8FC-6B73-4D0F-AD8C-000F817B996E}" type="parTrans" cxnId="{072A5930-7140-4705-9A0F-4D5D2D9882C0}">
      <dgm:prSet/>
      <dgm:spPr/>
      <dgm:t>
        <a:bodyPr/>
        <a:lstStyle/>
        <a:p>
          <a:endParaRPr lang="zh-TW" altLang="en-US"/>
        </a:p>
      </dgm:t>
    </dgm:pt>
    <dgm:pt modelId="{870368C9-258F-47D6-AE60-46A2EA68CBC5}" type="pres">
      <dgm:prSet presAssocID="{7E2F7B53-6B5C-4C06-972A-B9E17A25C6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D0D78DB-A0FC-4168-8360-4021AAAF584C}" type="pres">
      <dgm:prSet presAssocID="{32B62051-B506-4698-A6E6-848280C1399F}" presName="linNode" presStyleCnt="0"/>
      <dgm:spPr/>
      <dgm:t>
        <a:bodyPr/>
        <a:lstStyle/>
        <a:p>
          <a:endParaRPr lang="zh-TW" altLang="en-US"/>
        </a:p>
      </dgm:t>
    </dgm:pt>
    <dgm:pt modelId="{21897F46-B059-4524-BD94-5FA0E4FE19EA}" type="pres">
      <dgm:prSet presAssocID="{32B62051-B506-4698-A6E6-848280C1399F}" presName="parentText" presStyleLbl="node1" presStyleIdx="0" presStyleCnt="6" custScaleX="73791" custLinFactNeighborX="0" custLinFactNeighborY="-17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B2F791-6604-4096-B00A-026A72FACF62}" type="pres">
      <dgm:prSet presAssocID="{32B62051-B506-4698-A6E6-848280C1399F}" presName="descendantText" presStyleLbl="alignAccFollowNode1" presStyleIdx="0" presStyleCnt="6" custScaleX="110132" custLinFactNeighborX="-53" custLinFactNeighborY="-14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D427A2-D2A1-4D2B-B233-CE8F888C5A5D}" type="pres">
      <dgm:prSet presAssocID="{6041E3F5-00C5-4516-B68C-E8C0716A7CBF}" presName="sp" presStyleCnt="0"/>
      <dgm:spPr/>
      <dgm:t>
        <a:bodyPr/>
        <a:lstStyle/>
        <a:p>
          <a:endParaRPr lang="zh-TW" altLang="en-US"/>
        </a:p>
      </dgm:t>
    </dgm:pt>
    <dgm:pt modelId="{32B7279E-FD3D-4DA1-A073-D46AF135C356}" type="pres">
      <dgm:prSet presAssocID="{8E4C07F5-7DFB-494A-ADCB-FA3B16DF7633}" presName="linNode" presStyleCnt="0"/>
      <dgm:spPr/>
      <dgm:t>
        <a:bodyPr/>
        <a:lstStyle/>
        <a:p>
          <a:endParaRPr lang="zh-TW" altLang="en-US"/>
        </a:p>
      </dgm:t>
    </dgm:pt>
    <dgm:pt modelId="{EE5B03CC-215C-4FB0-A00C-C3D7DF84A5E7}" type="pres">
      <dgm:prSet presAssocID="{8E4C07F5-7DFB-494A-ADCB-FA3B16DF7633}" presName="parentText" presStyleLbl="node1" presStyleIdx="1" presStyleCnt="6" custScaleX="73791" custLinFactNeighborX="-40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A131C2-7D8A-46BD-9F62-AF56A32E9BD5}" type="pres">
      <dgm:prSet presAssocID="{8E4C07F5-7DFB-494A-ADCB-FA3B16DF7633}" presName="descendantText" presStyleLbl="alignAccFollowNode1" presStyleIdx="1" presStyleCnt="6" custScaleX="1099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4BE07C-5431-4AE4-9631-0C3FF71911F2}" type="pres">
      <dgm:prSet presAssocID="{2F9D352B-0919-43A5-ACBC-8CF3C7ECA8F6}" presName="sp" presStyleCnt="0"/>
      <dgm:spPr/>
      <dgm:t>
        <a:bodyPr/>
        <a:lstStyle/>
        <a:p>
          <a:endParaRPr lang="zh-TW" altLang="en-US"/>
        </a:p>
      </dgm:t>
    </dgm:pt>
    <dgm:pt modelId="{044FA7CF-0187-4810-9AE1-E1F6A9BBAA94}" type="pres">
      <dgm:prSet presAssocID="{CCD61023-8255-42AA-94F1-0D7EFE1AE7FB}" presName="linNode" presStyleCnt="0"/>
      <dgm:spPr/>
      <dgm:t>
        <a:bodyPr/>
        <a:lstStyle/>
        <a:p>
          <a:endParaRPr lang="zh-TW" altLang="en-US"/>
        </a:p>
      </dgm:t>
    </dgm:pt>
    <dgm:pt modelId="{FB1D2AC4-A333-4E39-B9A7-C61F6952F13D}" type="pres">
      <dgm:prSet presAssocID="{CCD61023-8255-42AA-94F1-0D7EFE1AE7FB}" presName="parentText" presStyleLbl="node1" presStyleIdx="2" presStyleCnt="6" custScaleX="73791" custLinFactNeighborX="-40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F1C7FC-79CC-425C-AA0F-73DE8F64C3D8}" type="pres">
      <dgm:prSet presAssocID="{CCD61023-8255-42AA-94F1-0D7EFE1AE7FB}" presName="descendantText" presStyleLbl="alignAccFollowNode1" presStyleIdx="2" presStyleCnt="6" custScaleX="110951" custLinFactNeighborX="-2434" custLinFactNeighborY="30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FDFF09-D2A2-46C8-A93C-DE44323EB4C3}" type="pres">
      <dgm:prSet presAssocID="{953D56C0-13D6-4077-BDC4-D41961008DB2}" presName="sp" presStyleCnt="0"/>
      <dgm:spPr/>
      <dgm:t>
        <a:bodyPr/>
        <a:lstStyle/>
        <a:p>
          <a:endParaRPr lang="zh-TW" altLang="en-US"/>
        </a:p>
      </dgm:t>
    </dgm:pt>
    <dgm:pt modelId="{1A8DD5B8-F5F9-40B5-B3DD-C0BC1416A5C4}" type="pres">
      <dgm:prSet presAssocID="{82B1050F-0B92-4FF2-9DE7-ABB9DA03283E}" presName="linNode" presStyleCnt="0"/>
      <dgm:spPr/>
      <dgm:t>
        <a:bodyPr/>
        <a:lstStyle/>
        <a:p>
          <a:endParaRPr lang="zh-TW" altLang="en-US"/>
        </a:p>
      </dgm:t>
    </dgm:pt>
    <dgm:pt modelId="{4E33DAAF-3FE6-440B-8091-0A128AFA9899}" type="pres">
      <dgm:prSet presAssocID="{82B1050F-0B92-4FF2-9DE7-ABB9DA03283E}" presName="parentText" presStyleLbl="node1" presStyleIdx="3" presStyleCnt="6" custScaleX="73791" custLinFactNeighborX="-80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157950-7744-4A11-96D9-BA3707EDD254}" type="pres">
      <dgm:prSet presAssocID="{82B1050F-0B92-4FF2-9DE7-ABB9DA03283E}" presName="descendantText" presStyleLbl="alignAccFollowNode1" presStyleIdx="3" presStyleCnt="6" custScaleX="110406" custLinFactNeighborX="-963" custLinFactNeighborY="475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E422A7-BB9F-4622-A061-43A474C0604F}" type="pres">
      <dgm:prSet presAssocID="{5D4D5B90-6015-423B-8058-A4FABF54B37F}" presName="sp" presStyleCnt="0"/>
      <dgm:spPr/>
      <dgm:t>
        <a:bodyPr/>
        <a:lstStyle/>
        <a:p>
          <a:endParaRPr lang="zh-TW" altLang="en-US"/>
        </a:p>
      </dgm:t>
    </dgm:pt>
    <dgm:pt modelId="{B9A154D3-C9EA-486F-B693-27D030F9F11A}" type="pres">
      <dgm:prSet presAssocID="{1000EA1C-7401-49D2-A6AF-E5D5C7FDA485}" presName="linNode" presStyleCnt="0"/>
      <dgm:spPr/>
      <dgm:t>
        <a:bodyPr/>
        <a:lstStyle/>
        <a:p>
          <a:endParaRPr lang="zh-TW" altLang="en-US"/>
        </a:p>
      </dgm:t>
    </dgm:pt>
    <dgm:pt modelId="{F7A9E446-B2C7-491E-9DFD-E165692DA9B3}" type="pres">
      <dgm:prSet presAssocID="{1000EA1C-7401-49D2-A6AF-E5D5C7FDA485}" presName="parentText" presStyleLbl="node1" presStyleIdx="4" presStyleCnt="6" custScaleX="73791" custLinFactNeighborX="-80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E95F0F-ADAF-410B-845A-647C8DF74A4C}" type="pres">
      <dgm:prSet presAssocID="{1000EA1C-7401-49D2-A6AF-E5D5C7FDA485}" presName="descendantText" presStyleLbl="alignAccFollowNode1" presStyleIdx="4" presStyleCnt="6" custScaleX="109549" custLinFactNeighborX="-846" custLinFactNeighborY="29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EF6814-0BF9-49A1-896D-3DDE5A52E894}" type="pres">
      <dgm:prSet presAssocID="{B5F8E1D9-513E-4EFA-AE0B-86429A8D7E35}" presName="sp" presStyleCnt="0"/>
      <dgm:spPr/>
      <dgm:t>
        <a:bodyPr/>
        <a:lstStyle/>
        <a:p>
          <a:endParaRPr lang="zh-TW" altLang="en-US"/>
        </a:p>
      </dgm:t>
    </dgm:pt>
    <dgm:pt modelId="{E317FA1E-3030-48A6-B6F8-3284B107C5A9}" type="pres">
      <dgm:prSet presAssocID="{ED9BB5AF-F1AB-4731-8FBE-64BF1DE01CDD}" presName="linNode" presStyleCnt="0"/>
      <dgm:spPr/>
      <dgm:t>
        <a:bodyPr/>
        <a:lstStyle/>
        <a:p>
          <a:endParaRPr lang="zh-TW" altLang="en-US"/>
        </a:p>
      </dgm:t>
    </dgm:pt>
    <dgm:pt modelId="{33B86530-536D-44FA-A398-B8C5F78384C6}" type="pres">
      <dgm:prSet presAssocID="{ED9BB5AF-F1AB-4731-8FBE-64BF1DE01CDD}" presName="parentText" presStyleLbl="node1" presStyleIdx="5" presStyleCnt="6" custScaleX="73317" custLinFactNeighborX="-934" custLinFactNeighborY="392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B799AE-2961-4753-91F8-072249C44B4D}" type="pres">
      <dgm:prSet presAssocID="{ED9BB5AF-F1AB-4731-8FBE-64BF1DE01CDD}" presName="descendantText" presStyleLbl="alignAccFollowNode1" presStyleIdx="5" presStyleCnt="6" custScaleX="109607" custLinFactNeighborX="-1258" custLinFactNeighborY="-30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6092299-03E0-4A2A-B707-620FC177BA97}" srcId="{7E2F7B53-6B5C-4C06-972A-B9E17A25C650}" destId="{ED9BB5AF-F1AB-4731-8FBE-64BF1DE01CDD}" srcOrd="5" destOrd="0" parTransId="{92CFE314-DA2D-45C0-AF18-5CA50666B822}" sibTransId="{66999F63-BB48-438C-B25B-8C85359FF30D}"/>
    <dgm:cxn modelId="{6C7F6789-4AA4-41E3-9890-075F2031A0C8}" type="presOf" srcId="{ED9BB5AF-F1AB-4731-8FBE-64BF1DE01CDD}" destId="{33B86530-536D-44FA-A398-B8C5F78384C6}" srcOrd="0" destOrd="0" presId="urn:microsoft.com/office/officeart/2005/8/layout/vList5"/>
    <dgm:cxn modelId="{817711FD-75AD-411C-8AFA-B81840FCCD14}" srcId="{CCD61023-8255-42AA-94F1-0D7EFE1AE7FB}" destId="{4840F62A-68DF-41E2-A6B7-02552F1195D4}" srcOrd="0" destOrd="0" parTransId="{3E11953F-D847-4C81-B102-E58D7067967E}" sibTransId="{53403CEE-0A26-4ACC-B9FD-3BC05510AEAA}"/>
    <dgm:cxn modelId="{955BF67C-04C4-47C1-A541-7D4CEA92FA09}" type="presOf" srcId="{32B62051-B506-4698-A6E6-848280C1399F}" destId="{21897F46-B059-4524-BD94-5FA0E4FE19EA}" srcOrd="0" destOrd="0" presId="urn:microsoft.com/office/officeart/2005/8/layout/vList5"/>
    <dgm:cxn modelId="{4C2125AC-4847-435D-9755-E1F4FD565302}" type="presOf" srcId="{4840F62A-68DF-41E2-A6B7-02552F1195D4}" destId="{85F1C7FC-79CC-425C-AA0F-73DE8F64C3D8}" srcOrd="0" destOrd="0" presId="urn:microsoft.com/office/officeart/2005/8/layout/vList5"/>
    <dgm:cxn modelId="{C73F469C-A5B3-453B-90B2-A9739B1AFDDE}" type="presOf" srcId="{FA5E09CC-DFCA-48CB-87E2-133744DF6DD9}" destId="{A9A131C2-7D8A-46BD-9F62-AF56A32E9BD5}" srcOrd="0" destOrd="0" presId="urn:microsoft.com/office/officeart/2005/8/layout/vList5"/>
    <dgm:cxn modelId="{2408F7CA-7DD8-42D5-AA27-8D1A82BB7A66}" srcId="{82B1050F-0B92-4FF2-9DE7-ABB9DA03283E}" destId="{1E43C459-DFC9-47EF-A1E3-F7C3207DE867}" srcOrd="0" destOrd="0" parTransId="{BF75022F-D0FE-4D5C-8D9B-ED990CCF0AA5}" sibTransId="{F243F6C1-DABB-45C8-957A-A513689E1C9E}"/>
    <dgm:cxn modelId="{1BF12CD6-DDE7-4E44-94FE-B824D2390344}" srcId="{7E2F7B53-6B5C-4C06-972A-B9E17A25C650}" destId="{CCD61023-8255-42AA-94F1-0D7EFE1AE7FB}" srcOrd="2" destOrd="0" parTransId="{2079CA08-7A7C-4CE8-BF8A-7128AD002D68}" sibTransId="{953D56C0-13D6-4077-BDC4-D41961008DB2}"/>
    <dgm:cxn modelId="{6EC1B93F-C842-48D2-9072-670424DF33D0}" type="presOf" srcId="{33FD741D-957A-4F8F-ADEC-A4055FC9C7F0}" destId="{04B2F791-6604-4096-B00A-026A72FACF62}" srcOrd="0" destOrd="0" presId="urn:microsoft.com/office/officeart/2005/8/layout/vList5"/>
    <dgm:cxn modelId="{E051EA3C-ABA2-4A58-9C19-DEFF6C4A38B1}" srcId="{1000EA1C-7401-49D2-A6AF-E5D5C7FDA485}" destId="{2ADB6DE8-E296-46DF-9920-BC3C8FB701B0}" srcOrd="0" destOrd="0" parTransId="{0E7B44AC-28B0-479A-99DF-2C040C03182A}" sibTransId="{8EB7BEE2-FD1E-4243-A78A-E90184ACF45D}"/>
    <dgm:cxn modelId="{3BCCA760-D11A-434D-810C-2DC4366BB82E}" srcId="{7E2F7B53-6B5C-4C06-972A-B9E17A25C650}" destId="{1000EA1C-7401-49D2-A6AF-E5D5C7FDA485}" srcOrd="4" destOrd="0" parTransId="{1B8AA7BB-FD33-4DDD-87A9-62D6AD885621}" sibTransId="{B5F8E1D9-513E-4EFA-AE0B-86429A8D7E35}"/>
    <dgm:cxn modelId="{069C0105-428A-49F5-A5C6-8B75764B7313}" srcId="{32B62051-B506-4698-A6E6-848280C1399F}" destId="{33FD741D-957A-4F8F-ADEC-A4055FC9C7F0}" srcOrd="0" destOrd="0" parTransId="{1E064376-0A72-4A95-B44B-64D84A5BCB39}" sibTransId="{10E2DD77-7772-4A53-A42A-AED9AE803184}"/>
    <dgm:cxn modelId="{072A5930-7140-4705-9A0F-4D5D2D9882C0}" srcId="{8E4C07F5-7DFB-494A-ADCB-FA3B16DF7633}" destId="{FA5E09CC-DFCA-48CB-87E2-133744DF6DD9}" srcOrd="0" destOrd="0" parTransId="{575FC8FC-6B73-4D0F-AD8C-000F817B996E}" sibTransId="{0808351C-424A-46B8-B2AE-A159AF3D9690}"/>
    <dgm:cxn modelId="{CD04C71B-12C6-4E62-BCC6-197AE001E819}" type="presOf" srcId="{CCD61023-8255-42AA-94F1-0D7EFE1AE7FB}" destId="{FB1D2AC4-A333-4E39-B9A7-C61F6952F13D}" srcOrd="0" destOrd="0" presId="urn:microsoft.com/office/officeart/2005/8/layout/vList5"/>
    <dgm:cxn modelId="{1F9E4072-D6E8-46B9-8653-E1671E5BF1E8}" srcId="{7E2F7B53-6B5C-4C06-972A-B9E17A25C650}" destId="{8E4C07F5-7DFB-494A-ADCB-FA3B16DF7633}" srcOrd="1" destOrd="0" parTransId="{1ACA9DF9-813F-4C0F-83D7-B4A83F2398DA}" sibTransId="{2F9D352B-0919-43A5-ACBC-8CF3C7ECA8F6}"/>
    <dgm:cxn modelId="{48791DB4-134B-46AB-ACF2-8B5E43495F85}" type="presOf" srcId="{7E2F7B53-6B5C-4C06-972A-B9E17A25C650}" destId="{870368C9-258F-47D6-AE60-46A2EA68CBC5}" srcOrd="0" destOrd="0" presId="urn:microsoft.com/office/officeart/2005/8/layout/vList5"/>
    <dgm:cxn modelId="{82BBB01D-978C-49E5-B123-967AC813DC0A}" srcId="{ED9BB5AF-F1AB-4731-8FBE-64BF1DE01CDD}" destId="{F7443905-732B-43A8-9140-66FC03343A4F}" srcOrd="0" destOrd="0" parTransId="{059B201D-870E-4DB7-94BA-3CE27BCCE8DF}" sibTransId="{6B9E5D91-E9D8-49AC-BED5-750A45490BF6}"/>
    <dgm:cxn modelId="{1E6793C4-30EB-4B21-8723-74526AAF9C14}" type="presOf" srcId="{8E4C07F5-7DFB-494A-ADCB-FA3B16DF7633}" destId="{EE5B03CC-215C-4FB0-A00C-C3D7DF84A5E7}" srcOrd="0" destOrd="0" presId="urn:microsoft.com/office/officeart/2005/8/layout/vList5"/>
    <dgm:cxn modelId="{F3C37EF4-DAB2-480D-BD04-CFFFD5EE00F7}" type="presOf" srcId="{82B1050F-0B92-4FF2-9DE7-ABB9DA03283E}" destId="{4E33DAAF-3FE6-440B-8091-0A128AFA9899}" srcOrd="0" destOrd="0" presId="urn:microsoft.com/office/officeart/2005/8/layout/vList5"/>
    <dgm:cxn modelId="{9895AEE4-04CA-4C56-9B10-B7965D1A10F3}" type="presOf" srcId="{F7443905-732B-43A8-9140-66FC03343A4F}" destId="{31B799AE-2961-4753-91F8-072249C44B4D}" srcOrd="0" destOrd="0" presId="urn:microsoft.com/office/officeart/2005/8/layout/vList5"/>
    <dgm:cxn modelId="{140187CA-A76A-4496-8BA6-9D6AAAAE4AB9}" srcId="{7E2F7B53-6B5C-4C06-972A-B9E17A25C650}" destId="{32B62051-B506-4698-A6E6-848280C1399F}" srcOrd="0" destOrd="0" parTransId="{56D523CA-3A9E-4A67-9676-74AC55BBA132}" sibTransId="{6041E3F5-00C5-4516-B68C-E8C0716A7CBF}"/>
    <dgm:cxn modelId="{D91D8EDB-A376-4A6C-9CA9-AF8D1A0B7B3C}" type="presOf" srcId="{1000EA1C-7401-49D2-A6AF-E5D5C7FDA485}" destId="{F7A9E446-B2C7-491E-9DFD-E165692DA9B3}" srcOrd="0" destOrd="0" presId="urn:microsoft.com/office/officeart/2005/8/layout/vList5"/>
    <dgm:cxn modelId="{DA743D13-2197-4AAF-A0A8-D8203090510A}" srcId="{7E2F7B53-6B5C-4C06-972A-B9E17A25C650}" destId="{82B1050F-0B92-4FF2-9DE7-ABB9DA03283E}" srcOrd="3" destOrd="0" parTransId="{FF367017-49BF-4866-AC07-DB8DD0856322}" sibTransId="{5D4D5B90-6015-423B-8058-A4FABF54B37F}"/>
    <dgm:cxn modelId="{A51F783A-480A-4CB0-B24C-477FDCD96CB9}" type="presOf" srcId="{1E43C459-DFC9-47EF-A1E3-F7C3207DE867}" destId="{69157950-7744-4A11-96D9-BA3707EDD254}" srcOrd="0" destOrd="0" presId="urn:microsoft.com/office/officeart/2005/8/layout/vList5"/>
    <dgm:cxn modelId="{B79F71EC-56CA-463B-A9FA-1B88B78848C6}" type="presOf" srcId="{2ADB6DE8-E296-46DF-9920-BC3C8FB701B0}" destId="{9DE95F0F-ADAF-410B-845A-647C8DF74A4C}" srcOrd="0" destOrd="0" presId="urn:microsoft.com/office/officeart/2005/8/layout/vList5"/>
    <dgm:cxn modelId="{0AEB9F09-6604-48BD-92D9-4504A1E2E7D0}" type="presParOf" srcId="{870368C9-258F-47D6-AE60-46A2EA68CBC5}" destId="{BD0D78DB-A0FC-4168-8360-4021AAAF584C}" srcOrd="0" destOrd="0" presId="urn:microsoft.com/office/officeart/2005/8/layout/vList5"/>
    <dgm:cxn modelId="{513B792F-5A82-467B-9BDF-B92DC947781C}" type="presParOf" srcId="{BD0D78DB-A0FC-4168-8360-4021AAAF584C}" destId="{21897F46-B059-4524-BD94-5FA0E4FE19EA}" srcOrd="0" destOrd="0" presId="urn:microsoft.com/office/officeart/2005/8/layout/vList5"/>
    <dgm:cxn modelId="{5CEAB384-97F7-403D-9E0B-B700A58FBD56}" type="presParOf" srcId="{BD0D78DB-A0FC-4168-8360-4021AAAF584C}" destId="{04B2F791-6604-4096-B00A-026A72FACF62}" srcOrd="1" destOrd="0" presId="urn:microsoft.com/office/officeart/2005/8/layout/vList5"/>
    <dgm:cxn modelId="{357B5B35-EF8D-410A-A534-3D264DA1A67C}" type="presParOf" srcId="{870368C9-258F-47D6-AE60-46A2EA68CBC5}" destId="{9FD427A2-D2A1-4D2B-B233-CE8F888C5A5D}" srcOrd="1" destOrd="0" presId="urn:microsoft.com/office/officeart/2005/8/layout/vList5"/>
    <dgm:cxn modelId="{B85BCF39-5575-4F77-9625-A6D979624250}" type="presParOf" srcId="{870368C9-258F-47D6-AE60-46A2EA68CBC5}" destId="{32B7279E-FD3D-4DA1-A073-D46AF135C356}" srcOrd="2" destOrd="0" presId="urn:microsoft.com/office/officeart/2005/8/layout/vList5"/>
    <dgm:cxn modelId="{312EDF84-B868-4358-9E39-C1BC374F3729}" type="presParOf" srcId="{32B7279E-FD3D-4DA1-A073-D46AF135C356}" destId="{EE5B03CC-215C-4FB0-A00C-C3D7DF84A5E7}" srcOrd="0" destOrd="0" presId="urn:microsoft.com/office/officeart/2005/8/layout/vList5"/>
    <dgm:cxn modelId="{A7480B62-3286-4234-98F3-DFF398DC3C99}" type="presParOf" srcId="{32B7279E-FD3D-4DA1-A073-D46AF135C356}" destId="{A9A131C2-7D8A-46BD-9F62-AF56A32E9BD5}" srcOrd="1" destOrd="0" presId="urn:microsoft.com/office/officeart/2005/8/layout/vList5"/>
    <dgm:cxn modelId="{B35AFF95-BCC4-4817-9368-13489F52C1FA}" type="presParOf" srcId="{870368C9-258F-47D6-AE60-46A2EA68CBC5}" destId="{A54BE07C-5431-4AE4-9631-0C3FF71911F2}" srcOrd="3" destOrd="0" presId="urn:microsoft.com/office/officeart/2005/8/layout/vList5"/>
    <dgm:cxn modelId="{1360AF7D-D2D8-4BA0-8098-E4BB40FADF68}" type="presParOf" srcId="{870368C9-258F-47D6-AE60-46A2EA68CBC5}" destId="{044FA7CF-0187-4810-9AE1-E1F6A9BBAA94}" srcOrd="4" destOrd="0" presId="urn:microsoft.com/office/officeart/2005/8/layout/vList5"/>
    <dgm:cxn modelId="{04DAFC17-A701-4193-B854-CA818866699C}" type="presParOf" srcId="{044FA7CF-0187-4810-9AE1-E1F6A9BBAA94}" destId="{FB1D2AC4-A333-4E39-B9A7-C61F6952F13D}" srcOrd="0" destOrd="0" presId="urn:microsoft.com/office/officeart/2005/8/layout/vList5"/>
    <dgm:cxn modelId="{D01F73D0-D27A-4EA1-A8F7-E0020759207C}" type="presParOf" srcId="{044FA7CF-0187-4810-9AE1-E1F6A9BBAA94}" destId="{85F1C7FC-79CC-425C-AA0F-73DE8F64C3D8}" srcOrd="1" destOrd="0" presId="urn:microsoft.com/office/officeart/2005/8/layout/vList5"/>
    <dgm:cxn modelId="{D6BB9818-57C7-47C0-B6EE-9064D6DAF8EF}" type="presParOf" srcId="{870368C9-258F-47D6-AE60-46A2EA68CBC5}" destId="{CCFDFF09-D2A2-46C8-A93C-DE44323EB4C3}" srcOrd="5" destOrd="0" presId="urn:microsoft.com/office/officeart/2005/8/layout/vList5"/>
    <dgm:cxn modelId="{11DE17C1-CB8C-4128-9FED-07B4F6EC6811}" type="presParOf" srcId="{870368C9-258F-47D6-AE60-46A2EA68CBC5}" destId="{1A8DD5B8-F5F9-40B5-B3DD-C0BC1416A5C4}" srcOrd="6" destOrd="0" presId="urn:microsoft.com/office/officeart/2005/8/layout/vList5"/>
    <dgm:cxn modelId="{B3ABE289-C3AE-427E-9E07-2AB5DD3D495A}" type="presParOf" srcId="{1A8DD5B8-F5F9-40B5-B3DD-C0BC1416A5C4}" destId="{4E33DAAF-3FE6-440B-8091-0A128AFA9899}" srcOrd="0" destOrd="0" presId="urn:microsoft.com/office/officeart/2005/8/layout/vList5"/>
    <dgm:cxn modelId="{90CFCCBA-9299-4E57-BC46-AEECED5A2B1B}" type="presParOf" srcId="{1A8DD5B8-F5F9-40B5-B3DD-C0BC1416A5C4}" destId="{69157950-7744-4A11-96D9-BA3707EDD254}" srcOrd="1" destOrd="0" presId="urn:microsoft.com/office/officeart/2005/8/layout/vList5"/>
    <dgm:cxn modelId="{935CBFBD-7C9E-416E-B62A-DB06D26B65B4}" type="presParOf" srcId="{870368C9-258F-47D6-AE60-46A2EA68CBC5}" destId="{E3E422A7-BB9F-4622-A061-43A474C0604F}" srcOrd="7" destOrd="0" presId="urn:microsoft.com/office/officeart/2005/8/layout/vList5"/>
    <dgm:cxn modelId="{4735244B-2C4B-4E7F-B713-E5CD6E215042}" type="presParOf" srcId="{870368C9-258F-47D6-AE60-46A2EA68CBC5}" destId="{B9A154D3-C9EA-486F-B693-27D030F9F11A}" srcOrd="8" destOrd="0" presId="urn:microsoft.com/office/officeart/2005/8/layout/vList5"/>
    <dgm:cxn modelId="{B8BEFDF8-8A63-4615-BF0F-8E4C2BDFC517}" type="presParOf" srcId="{B9A154D3-C9EA-486F-B693-27D030F9F11A}" destId="{F7A9E446-B2C7-491E-9DFD-E165692DA9B3}" srcOrd="0" destOrd="0" presId="urn:microsoft.com/office/officeart/2005/8/layout/vList5"/>
    <dgm:cxn modelId="{8827CB9D-4F05-43B4-BFFE-20BCB816CBCA}" type="presParOf" srcId="{B9A154D3-C9EA-486F-B693-27D030F9F11A}" destId="{9DE95F0F-ADAF-410B-845A-647C8DF74A4C}" srcOrd="1" destOrd="0" presId="urn:microsoft.com/office/officeart/2005/8/layout/vList5"/>
    <dgm:cxn modelId="{CE2B0C32-4796-4AC4-9185-D4975C080C85}" type="presParOf" srcId="{870368C9-258F-47D6-AE60-46A2EA68CBC5}" destId="{A2EF6814-0BF9-49A1-896D-3DDE5A52E894}" srcOrd="9" destOrd="0" presId="urn:microsoft.com/office/officeart/2005/8/layout/vList5"/>
    <dgm:cxn modelId="{2D05FD24-D9A9-40EF-891B-3F1302A56E8A}" type="presParOf" srcId="{870368C9-258F-47D6-AE60-46A2EA68CBC5}" destId="{E317FA1E-3030-48A6-B6F8-3284B107C5A9}" srcOrd="10" destOrd="0" presId="urn:microsoft.com/office/officeart/2005/8/layout/vList5"/>
    <dgm:cxn modelId="{ACA79898-2A42-49B1-B29B-35BF6B2CB8DC}" type="presParOf" srcId="{E317FA1E-3030-48A6-B6F8-3284B107C5A9}" destId="{33B86530-536D-44FA-A398-B8C5F78384C6}" srcOrd="0" destOrd="0" presId="urn:microsoft.com/office/officeart/2005/8/layout/vList5"/>
    <dgm:cxn modelId="{1A1F016B-A54F-47B4-AF5F-A5111A9676EF}" type="presParOf" srcId="{E317FA1E-3030-48A6-B6F8-3284B107C5A9}" destId="{31B799AE-2961-4753-91F8-072249C44B4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9A9D49-F054-4914-A8F8-443751E8CE25}" type="doc">
      <dgm:prSet loTypeId="urn:microsoft.com/office/officeart/2005/8/layout/chevron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3FD4ED3-42FA-4928-93FA-50E71492B6B6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一年級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2E982EF-73C4-4CD8-BBD0-4A8385B06EB2}" type="parTrans" cxnId="{E77B6C8F-4637-4C3C-A92D-937E745D0282}">
      <dgm:prSet/>
      <dgm:spPr/>
      <dgm:t>
        <a:bodyPr/>
        <a:lstStyle/>
        <a:p>
          <a:endParaRPr lang="zh-TW" altLang="en-US"/>
        </a:p>
      </dgm:t>
    </dgm:pt>
    <dgm:pt modelId="{94F4A278-11C9-4E3C-B735-C9F08CF4002E}" type="sibTrans" cxnId="{E77B6C8F-4637-4C3C-A92D-937E745D0282}">
      <dgm:prSet/>
      <dgm:spPr/>
      <dgm:t>
        <a:bodyPr/>
        <a:lstStyle/>
        <a:p>
          <a:endParaRPr lang="zh-TW" altLang="en-US"/>
        </a:p>
      </dgm:t>
    </dgm:pt>
    <dgm:pt modelId="{281EFBED-FBE7-41D8-96E9-0D4EBDCB62E8}">
      <dgm:prSet phldrT="[文字]"/>
      <dgm:spPr/>
      <dgm:t>
        <a:bodyPr/>
        <a:lstStyle/>
        <a:p>
          <a:r>
            <a:rPr lang="zh-TW" b="1" dirty="0" smtClean="0"/>
            <a:t>勞委會會計事務</a:t>
          </a:r>
          <a:r>
            <a:rPr lang="en-US" b="1" dirty="0" smtClean="0"/>
            <a:t>(</a:t>
          </a:r>
          <a:r>
            <a:rPr lang="zh-TW" b="1" dirty="0" smtClean="0"/>
            <a:t>人工記帳</a:t>
          </a:r>
          <a:r>
            <a:rPr lang="zh-TW" altLang="en-US" b="1" dirty="0" smtClean="0"/>
            <a:t>項</a:t>
          </a:r>
          <a:r>
            <a:rPr lang="en-US" b="1" dirty="0" smtClean="0"/>
            <a:t>)</a:t>
          </a:r>
          <a:r>
            <a:rPr lang="zh-TW" b="1" dirty="0" smtClean="0"/>
            <a:t>丙級</a:t>
          </a:r>
          <a:r>
            <a:rPr lang="en-US" altLang="zh-TW" b="1" dirty="0" smtClean="0"/>
            <a:t>   </a:t>
          </a:r>
          <a:r>
            <a:rPr lang="zh-TW" altLang="en-US" b="1" dirty="0" smtClean="0"/>
            <a:t> </a:t>
          </a:r>
          <a:r>
            <a:rPr lang="zh-TW" altLang="en-US" b="0" dirty="0" smtClean="0">
              <a:solidFill>
                <a:srgbClr val="0033CC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★</a:t>
          </a:r>
          <a:r>
            <a:rPr lang="en-US" b="0" dirty="0" smtClean="0">
              <a:latin typeface="+mj-ea"/>
              <a:ea typeface="+mj-ea"/>
            </a:rPr>
            <a:t>Word</a:t>
          </a:r>
          <a:r>
            <a:rPr lang="en-US" altLang="zh-TW" b="0" dirty="0" smtClean="0">
              <a:latin typeface="+mn-ea"/>
              <a:ea typeface="+mn-ea"/>
            </a:rPr>
            <a:t>   </a:t>
          </a:r>
          <a:r>
            <a:rPr lang="zh-TW" altLang="en-US" b="0" dirty="0" smtClean="0">
              <a:latin typeface="+mn-ea"/>
              <a:ea typeface="+mn-ea"/>
            </a:rPr>
            <a:t>   </a:t>
          </a:r>
          <a:r>
            <a:rPr lang="zh-TW" altLang="en-US" b="0" dirty="0" smtClean="0">
              <a:solidFill>
                <a:srgbClr val="0033CC"/>
              </a:solidFill>
              <a:latin typeface="+mn-ea"/>
              <a:ea typeface="+mn-ea"/>
            </a:rPr>
            <a:t>★</a:t>
          </a:r>
          <a:r>
            <a:rPr lang="en-US" b="0" dirty="0" smtClean="0">
              <a:latin typeface="+mn-ea"/>
              <a:ea typeface="+mn-ea"/>
            </a:rPr>
            <a:t>PowerPoint</a:t>
          </a:r>
          <a:endParaRPr lang="zh-TW" altLang="en-US" b="0" dirty="0">
            <a:latin typeface="+mn-ea"/>
            <a:ea typeface="+mn-ea"/>
          </a:endParaRPr>
        </a:p>
      </dgm:t>
    </dgm:pt>
    <dgm:pt modelId="{8C8D48C1-E64D-4F75-95B1-EB03793D21E1}" type="parTrans" cxnId="{1249931B-496A-422E-8A67-E60083201E41}">
      <dgm:prSet/>
      <dgm:spPr/>
      <dgm:t>
        <a:bodyPr/>
        <a:lstStyle/>
        <a:p>
          <a:endParaRPr lang="zh-TW" altLang="en-US"/>
        </a:p>
      </dgm:t>
    </dgm:pt>
    <dgm:pt modelId="{F02CA431-DC13-4289-9BB1-93F227E2F4F6}" type="sibTrans" cxnId="{1249931B-496A-422E-8A67-E60083201E41}">
      <dgm:prSet/>
      <dgm:spPr/>
      <dgm:t>
        <a:bodyPr/>
        <a:lstStyle/>
        <a:p>
          <a:endParaRPr lang="zh-TW" altLang="en-US"/>
        </a:p>
      </dgm:t>
    </dgm:pt>
    <dgm:pt modelId="{0A2EE5E8-A90B-4D66-A87F-81673758C13A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二年級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51B5F84-2240-458A-A74A-53E56F2BD73C}" type="parTrans" cxnId="{36925711-CA12-4F5F-B762-20442BE43D84}">
      <dgm:prSet/>
      <dgm:spPr/>
      <dgm:t>
        <a:bodyPr/>
        <a:lstStyle/>
        <a:p>
          <a:endParaRPr lang="zh-TW" altLang="en-US"/>
        </a:p>
      </dgm:t>
    </dgm:pt>
    <dgm:pt modelId="{34E366D8-E1AA-4D76-A1C2-6FEF7B9262A6}" type="sibTrans" cxnId="{36925711-CA12-4F5F-B762-20442BE43D84}">
      <dgm:prSet/>
      <dgm:spPr/>
      <dgm:t>
        <a:bodyPr/>
        <a:lstStyle/>
        <a:p>
          <a:endParaRPr lang="zh-TW" altLang="en-US"/>
        </a:p>
      </dgm:t>
    </dgm:pt>
    <dgm:pt modelId="{0F73ADF9-4F7C-45D1-870D-8C2E9BBCCD34}">
      <dgm:prSet phldrT="[文字]"/>
      <dgm:spPr/>
      <dgm:t>
        <a:bodyPr/>
        <a:lstStyle/>
        <a:p>
          <a:r>
            <a:rPr lang="zh-TW" b="1" dirty="0" smtClean="0"/>
            <a:t>勞委會會計事務 </a:t>
          </a:r>
          <a:r>
            <a:rPr lang="en-US" b="1" dirty="0" smtClean="0"/>
            <a:t>(</a:t>
          </a:r>
          <a:r>
            <a:rPr lang="zh-TW" b="1" dirty="0" smtClean="0"/>
            <a:t>會計資訊</a:t>
          </a:r>
          <a:r>
            <a:rPr lang="zh-TW" altLang="en-US" b="1" dirty="0" smtClean="0"/>
            <a:t>項</a:t>
          </a:r>
          <a:r>
            <a:rPr lang="en-US" b="1" dirty="0" smtClean="0"/>
            <a:t>)</a:t>
          </a:r>
          <a:r>
            <a:rPr lang="en-US" altLang="zh-TW" b="1" dirty="0" smtClean="0"/>
            <a:t> </a:t>
          </a:r>
          <a:r>
            <a:rPr lang="zh-TW" b="1" dirty="0" smtClean="0"/>
            <a:t>丙級</a:t>
          </a:r>
          <a:r>
            <a:rPr lang="en-US" altLang="zh-TW" b="1" dirty="0" smtClean="0"/>
            <a:t> </a:t>
          </a:r>
          <a:r>
            <a:rPr lang="zh-TW" altLang="en-US" b="1" dirty="0" smtClean="0"/>
            <a:t>    </a:t>
          </a:r>
          <a:r>
            <a:rPr lang="zh-TW" altLang="en-US" b="1" dirty="0" smtClean="0">
              <a:solidFill>
                <a:srgbClr val="0033CC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★</a:t>
          </a:r>
          <a:r>
            <a:rPr lang="zh-TW" b="1" dirty="0" smtClean="0"/>
            <a:t>勞委會國貿業務丙級</a:t>
          </a:r>
          <a:endParaRPr lang="zh-TW" altLang="en-US" dirty="0"/>
        </a:p>
      </dgm:t>
    </dgm:pt>
    <dgm:pt modelId="{B3BAE617-405B-48E3-BECE-4C547453F402}" type="parTrans" cxnId="{671D0193-67B9-4A73-91AA-80BD704C30FF}">
      <dgm:prSet/>
      <dgm:spPr/>
      <dgm:t>
        <a:bodyPr/>
        <a:lstStyle/>
        <a:p>
          <a:endParaRPr lang="zh-TW" altLang="en-US"/>
        </a:p>
      </dgm:t>
    </dgm:pt>
    <dgm:pt modelId="{85C40945-F0DB-4986-8995-36C43F6D3C45}" type="sibTrans" cxnId="{671D0193-67B9-4A73-91AA-80BD704C30FF}">
      <dgm:prSet/>
      <dgm:spPr/>
      <dgm:t>
        <a:bodyPr/>
        <a:lstStyle/>
        <a:p>
          <a:endParaRPr lang="zh-TW" altLang="en-US"/>
        </a:p>
      </dgm:t>
    </dgm:pt>
    <dgm:pt modelId="{218FF9B7-F225-47B2-B617-620AA60471B1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三年級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8EDF79D-9981-4ED1-A573-731A225A2AA7}" type="parTrans" cxnId="{CEA25983-DC27-48B9-9F9A-9DC9F3C51B07}">
      <dgm:prSet/>
      <dgm:spPr/>
      <dgm:t>
        <a:bodyPr/>
        <a:lstStyle/>
        <a:p>
          <a:endParaRPr lang="zh-TW" altLang="en-US"/>
        </a:p>
      </dgm:t>
    </dgm:pt>
    <dgm:pt modelId="{4DDDBDB5-63D6-4B78-AA54-211507527779}" type="sibTrans" cxnId="{CEA25983-DC27-48B9-9F9A-9DC9F3C51B07}">
      <dgm:prSet/>
      <dgm:spPr/>
      <dgm:t>
        <a:bodyPr/>
        <a:lstStyle/>
        <a:p>
          <a:endParaRPr lang="zh-TW" altLang="en-US"/>
        </a:p>
      </dgm:t>
    </dgm:pt>
    <dgm:pt modelId="{CA39BA2E-3CA0-4C3F-A50F-40393F05C949}">
      <dgm:prSet phldrT="[文字]"/>
      <dgm:spPr/>
      <dgm:t>
        <a:bodyPr/>
        <a:lstStyle/>
        <a:p>
          <a:r>
            <a:rPr lang="zh-TW" b="1" dirty="0" smtClean="0"/>
            <a:t>勞委會會計事務乙級</a:t>
          </a:r>
          <a:r>
            <a:rPr lang="en-US" altLang="zh-TW" dirty="0" smtClean="0"/>
            <a:t>       </a:t>
          </a:r>
          <a:r>
            <a:rPr lang="zh-TW" altLang="en-US" b="1" dirty="0" smtClean="0">
              <a:solidFill>
                <a:srgbClr val="0033CC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★</a:t>
          </a:r>
          <a:r>
            <a:rPr lang="zh-TW" dirty="0" smtClean="0"/>
            <a:t>商教學會會計能力一級</a:t>
          </a:r>
          <a:endParaRPr lang="zh-TW" altLang="en-US" dirty="0"/>
        </a:p>
      </dgm:t>
    </dgm:pt>
    <dgm:pt modelId="{12183B61-C267-47A0-B451-7DAA3A0771A5}" type="parTrans" cxnId="{D22BB05D-FF99-4E4C-81E2-C094C71727A2}">
      <dgm:prSet/>
      <dgm:spPr/>
      <dgm:t>
        <a:bodyPr/>
        <a:lstStyle/>
        <a:p>
          <a:endParaRPr lang="zh-TW" altLang="en-US"/>
        </a:p>
      </dgm:t>
    </dgm:pt>
    <dgm:pt modelId="{C7DD1F7B-CA28-46F8-9AF9-B03E7A6C4115}" type="sibTrans" cxnId="{D22BB05D-FF99-4E4C-81E2-C094C71727A2}">
      <dgm:prSet/>
      <dgm:spPr/>
      <dgm:t>
        <a:bodyPr/>
        <a:lstStyle/>
        <a:p>
          <a:endParaRPr lang="zh-TW" altLang="en-US"/>
        </a:p>
      </dgm:t>
    </dgm:pt>
    <dgm:pt modelId="{AEB0B4F4-5157-4787-94F7-1DA4FDCB849B}">
      <dgm:prSet phldrT="[文字]"/>
      <dgm:spPr/>
      <dgm:t>
        <a:bodyPr/>
        <a:lstStyle/>
        <a:p>
          <a:r>
            <a:rPr lang="zh-TW" dirty="0" smtClean="0"/>
            <a:t>商教學會英文能力二級</a:t>
          </a:r>
          <a:endParaRPr lang="zh-TW" altLang="en-US" dirty="0"/>
        </a:p>
      </dgm:t>
    </dgm:pt>
    <dgm:pt modelId="{E1B46A13-C8BD-4585-8D4F-0B735D916B50}" type="parTrans" cxnId="{0E4623E7-DC8D-41BC-892C-CE817550427C}">
      <dgm:prSet/>
      <dgm:spPr/>
      <dgm:t>
        <a:bodyPr/>
        <a:lstStyle/>
        <a:p>
          <a:endParaRPr lang="zh-TW" altLang="en-US"/>
        </a:p>
      </dgm:t>
    </dgm:pt>
    <dgm:pt modelId="{2F61D895-078F-4569-A290-20596BD4C076}" type="sibTrans" cxnId="{0E4623E7-DC8D-41BC-892C-CE817550427C}">
      <dgm:prSet/>
      <dgm:spPr/>
      <dgm:t>
        <a:bodyPr/>
        <a:lstStyle/>
        <a:p>
          <a:endParaRPr lang="zh-TW" altLang="en-US"/>
        </a:p>
      </dgm:t>
    </dgm:pt>
    <dgm:pt modelId="{B6BF7F8F-DD1C-447E-9105-4F6A248B95D5}">
      <dgm:prSet phldrT="[文字]"/>
      <dgm:spPr/>
      <dgm:t>
        <a:bodyPr/>
        <a:lstStyle/>
        <a:p>
          <a:r>
            <a:rPr lang="zh-TW" dirty="0" smtClean="0"/>
            <a:t>商教學會英文能力四級</a:t>
          </a:r>
          <a:r>
            <a:rPr lang="zh-TW" altLang="en-US" dirty="0" smtClean="0"/>
            <a:t>     </a:t>
          </a:r>
          <a:r>
            <a:rPr lang="zh-TW" altLang="en-US" b="1" dirty="0" smtClean="0">
              <a:solidFill>
                <a:srgbClr val="0033CC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★</a:t>
          </a:r>
          <a:r>
            <a:rPr lang="zh-TW" dirty="0" smtClean="0"/>
            <a:t>商教學會會計能力三級</a:t>
          </a:r>
          <a:endParaRPr lang="zh-TW" altLang="en-US" dirty="0"/>
        </a:p>
      </dgm:t>
    </dgm:pt>
    <dgm:pt modelId="{720A65E9-FAE6-450D-958A-C7DF3D9FC581}" type="parTrans" cxnId="{E89574DB-96B1-4EFE-881F-B0F7FE7A2323}">
      <dgm:prSet/>
      <dgm:spPr/>
      <dgm:t>
        <a:bodyPr/>
        <a:lstStyle/>
        <a:p>
          <a:endParaRPr lang="zh-TW" altLang="en-US"/>
        </a:p>
      </dgm:t>
    </dgm:pt>
    <dgm:pt modelId="{A5A0C8D9-4250-4F40-B142-838638244137}" type="sibTrans" cxnId="{E89574DB-96B1-4EFE-881F-B0F7FE7A2323}">
      <dgm:prSet/>
      <dgm:spPr/>
      <dgm:t>
        <a:bodyPr/>
        <a:lstStyle/>
        <a:p>
          <a:endParaRPr lang="zh-TW" altLang="en-US"/>
        </a:p>
      </dgm:t>
    </dgm:pt>
    <dgm:pt modelId="{1B5659B5-040C-4F68-A19F-7B60F362046C}">
      <dgm:prSet phldrT="[文字]"/>
      <dgm:spPr/>
      <dgm:t>
        <a:bodyPr/>
        <a:lstStyle/>
        <a:p>
          <a:r>
            <a:rPr lang="zh-TW" dirty="0" smtClean="0"/>
            <a:t>商教學會英文能力三級 </a:t>
          </a:r>
          <a:r>
            <a:rPr lang="en-US" altLang="zh-TW" dirty="0" smtClean="0"/>
            <a:t>   </a:t>
          </a:r>
          <a:r>
            <a:rPr lang="zh-TW" altLang="en-US" b="1" dirty="0" smtClean="0">
              <a:solidFill>
                <a:srgbClr val="0033CC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★</a:t>
          </a:r>
          <a:r>
            <a:rPr lang="zh-TW" dirty="0" smtClean="0"/>
            <a:t>商教學會會計能力二級</a:t>
          </a:r>
          <a:r>
            <a:rPr lang="zh-TW" altLang="en-US" dirty="0" smtClean="0"/>
            <a:t>    </a:t>
          </a:r>
          <a:r>
            <a:rPr lang="zh-TW" altLang="en-US" b="1" dirty="0" smtClean="0">
              <a:solidFill>
                <a:srgbClr val="0033CC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★</a:t>
          </a:r>
          <a:r>
            <a:rPr lang="en-US" altLang="zh-TW" b="1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Excel</a:t>
          </a:r>
          <a:r>
            <a:rPr lang="en-US" altLang="zh-TW" b="1" dirty="0" smtClean="0"/>
            <a:t> </a:t>
          </a:r>
          <a:endParaRPr lang="zh-TW" altLang="en-US" dirty="0"/>
        </a:p>
      </dgm:t>
    </dgm:pt>
    <dgm:pt modelId="{3BD40823-F367-41C1-9251-671A677CD91B}" type="parTrans" cxnId="{AA19DD17-85B5-46CD-A719-055FB4DECC7E}">
      <dgm:prSet/>
      <dgm:spPr/>
      <dgm:t>
        <a:bodyPr/>
        <a:lstStyle/>
        <a:p>
          <a:endParaRPr lang="zh-TW" altLang="en-US"/>
        </a:p>
      </dgm:t>
    </dgm:pt>
    <dgm:pt modelId="{52D70089-60C7-485E-B820-A5689044E5BA}" type="sibTrans" cxnId="{AA19DD17-85B5-46CD-A719-055FB4DECC7E}">
      <dgm:prSet/>
      <dgm:spPr/>
      <dgm:t>
        <a:bodyPr/>
        <a:lstStyle/>
        <a:p>
          <a:endParaRPr lang="zh-TW" altLang="en-US"/>
        </a:p>
      </dgm:t>
    </dgm:pt>
    <dgm:pt modelId="{8BDB698E-C36D-49E3-8191-C1B8FB4F3E6A}" type="pres">
      <dgm:prSet presAssocID="{0D9A9D49-F054-4914-A8F8-443751E8CE2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C7F406B-AE3C-4FA6-8AD3-69FD16AFEEF5}" type="pres">
      <dgm:prSet presAssocID="{03FD4ED3-42FA-4928-93FA-50E71492B6B6}" presName="composite" presStyleCnt="0"/>
      <dgm:spPr/>
    </dgm:pt>
    <dgm:pt modelId="{7440D529-3EE0-4497-A91E-3D218C8BFAE5}" type="pres">
      <dgm:prSet presAssocID="{03FD4ED3-42FA-4928-93FA-50E71492B6B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9AD0DF-8523-4498-B1CC-D5F5661FF6EC}" type="pres">
      <dgm:prSet presAssocID="{03FD4ED3-42FA-4928-93FA-50E71492B6B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BDED1A-A688-46A6-93B9-DCD6DCA8BD6B}" type="pres">
      <dgm:prSet presAssocID="{94F4A278-11C9-4E3C-B735-C9F08CF4002E}" presName="sp" presStyleCnt="0"/>
      <dgm:spPr/>
    </dgm:pt>
    <dgm:pt modelId="{75E58D3A-B4AA-4673-A3ED-4C2F6FE56BDD}" type="pres">
      <dgm:prSet presAssocID="{0A2EE5E8-A90B-4D66-A87F-81673758C13A}" presName="composite" presStyleCnt="0"/>
      <dgm:spPr/>
    </dgm:pt>
    <dgm:pt modelId="{7E110612-3368-40D5-A35C-0873824251E3}" type="pres">
      <dgm:prSet presAssocID="{0A2EE5E8-A90B-4D66-A87F-81673758C13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7CF472-DA58-4073-B5F6-DE84C8F4E79C}" type="pres">
      <dgm:prSet presAssocID="{0A2EE5E8-A90B-4D66-A87F-81673758C13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09B05B-2F6B-4170-8938-A4DC26B5FD13}" type="pres">
      <dgm:prSet presAssocID="{34E366D8-E1AA-4D76-A1C2-6FEF7B9262A6}" presName="sp" presStyleCnt="0"/>
      <dgm:spPr/>
    </dgm:pt>
    <dgm:pt modelId="{2800F931-675B-4A9B-A448-1F9F379EB010}" type="pres">
      <dgm:prSet presAssocID="{218FF9B7-F225-47B2-B617-620AA60471B1}" presName="composite" presStyleCnt="0"/>
      <dgm:spPr/>
    </dgm:pt>
    <dgm:pt modelId="{9E6F101D-AC8C-4F2B-8209-6E43E16D1CB7}" type="pres">
      <dgm:prSet presAssocID="{218FF9B7-F225-47B2-B617-620AA60471B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0AD2E6-AD4D-4CBF-9AE1-1EFE057D1969}" type="pres">
      <dgm:prSet presAssocID="{218FF9B7-F225-47B2-B617-620AA60471B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2C88BD6-7DF2-4924-896F-9BDCBE750FA4}" type="presOf" srcId="{B6BF7F8F-DD1C-447E-9105-4F6A248B95D5}" destId="{259AD0DF-8523-4498-B1CC-D5F5661FF6EC}" srcOrd="0" destOrd="0" presId="urn:microsoft.com/office/officeart/2005/8/layout/chevron2"/>
    <dgm:cxn modelId="{F733C364-7CF3-472A-B694-4AA2725E3541}" type="presOf" srcId="{0F73ADF9-4F7C-45D1-870D-8C2E9BBCCD34}" destId="{1D7CF472-DA58-4073-B5F6-DE84C8F4E79C}" srcOrd="0" destOrd="0" presId="urn:microsoft.com/office/officeart/2005/8/layout/chevron2"/>
    <dgm:cxn modelId="{990F12AB-D298-4FF7-98CC-3C5E3CC1E88C}" type="presOf" srcId="{1B5659B5-040C-4F68-A19F-7B60F362046C}" destId="{1D7CF472-DA58-4073-B5F6-DE84C8F4E79C}" srcOrd="0" destOrd="1" presId="urn:microsoft.com/office/officeart/2005/8/layout/chevron2"/>
    <dgm:cxn modelId="{EE0A32CE-1ECC-4309-9004-06B202EFF486}" type="presOf" srcId="{03FD4ED3-42FA-4928-93FA-50E71492B6B6}" destId="{7440D529-3EE0-4497-A91E-3D218C8BFAE5}" srcOrd="0" destOrd="0" presId="urn:microsoft.com/office/officeart/2005/8/layout/chevron2"/>
    <dgm:cxn modelId="{5047920C-6104-465A-ADB9-806C5811C41C}" type="presOf" srcId="{0D9A9D49-F054-4914-A8F8-443751E8CE25}" destId="{8BDB698E-C36D-49E3-8191-C1B8FB4F3E6A}" srcOrd="0" destOrd="0" presId="urn:microsoft.com/office/officeart/2005/8/layout/chevron2"/>
    <dgm:cxn modelId="{1249931B-496A-422E-8A67-E60083201E41}" srcId="{03FD4ED3-42FA-4928-93FA-50E71492B6B6}" destId="{281EFBED-FBE7-41D8-96E9-0D4EBDCB62E8}" srcOrd="1" destOrd="0" parTransId="{8C8D48C1-E64D-4F75-95B1-EB03793D21E1}" sibTransId="{F02CA431-DC13-4289-9BB1-93F227E2F4F6}"/>
    <dgm:cxn modelId="{20D26EFB-F95B-41C1-9881-5A0B58A8076A}" type="presOf" srcId="{218FF9B7-F225-47B2-B617-620AA60471B1}" destId="{9E6F101D-AC8C-4F2B-8209-6E43E16D1CB7}" srcOrd="0" destOrd="0" presId="urn:microsoft.com/office/officeart/2005/8/layout/chevron2"/>
    <dgm:cxn modelId="{E89574DB-96B1-4EFE-881F-B0F7FE7A2323}" srcId="{03FD4ED3-42FA-4928-93FA-50E71492B6B6}" destId="{B6BF7F8F-DD1C-447E-9105-4F6A248B95D5}" srcOrd="0" destOrd="0" parTransId="{720A65E9-FAE6-450D-958A-C7DF3D9FC581}" sibTransId="{A5A0C8D9-4250-4F40-B142-838638244137}"/>
    <dgm:cxn modelId="{82396558-6E40-4A2E-A183-DADDD4B1F055}" type="presOf" srcId="{AEB0B4F4-5157-4787-94F7-1DA4FDCB849B}" destId="{C00AD2E6-AD4D-4CBF-9AE1-1EFE057D1969}" srcOrd="0" destOrd="1" presId="urn:microsoft.com/office/officeart/2005/8/layout/chevron2"/>
    <dgm:cxn modelId="{68892073-8449-4417-AE18-7E8A91544827}" type="presOf" srcId="{CA39BA2E-3CA0-4C3F-A50F-40393F05C949}" destId="{C00AD2E6-AD4D-4CBF-9AE1-1EFE057D1969}" srcOrd="0" destOrd="0" presId="urn:microsoft.com/office/officeart/2005/8/layout/chevron2"/>
    <dgm:cxn modelId="{253B01AE-6B16-4ECE-B30F-C66246095536}" type="presOf" srcId="{0A2EE5E8-A90B-4D66-A87F-81673758C13A}" destId="{7E110612-3368-40D5-A35C-0873824251E3}" srcOrd="0" destOrd="0" presId="urn:microsoft.com/office/officeart/2005/8/layout/chevron2"/>
    <dgm:cxn modelId="{CEA25983-DC27-48B9-9F9A-9DC9F3C51B07}" srcId="{0D9A9D49-F054-4914-A8F8-443751E8CE25}" destId="{218FF9B7-F225-47B2-B617-620AA60471B1}" srcOrd="2" destOrd="0" parTransId="{A8EDF79D-9981-4ED1-A573-731A225A2AA7}" sibTransId="{4DDDBDB5-63D6-4B78-AA54-211507527779}"/>
    <dgm:cxn modelId="{0E4623E7-DC8D-41BC-892C-CE817550427C}" srcId="{218FF9B7-F225-47B2-B617-620AA60471B1}" destId="{AEB0B4F4-5157-4787-94F7-1DA4FDCB849B}" srcOrd="1" destOrd="0" parTransId="{E1B46A13-C8BD-4585-8D4F-0B735D916B50}" sibTransId="{2F61D895-078F-4569-A290-20596BD4C076}"/>
    <dgm:cxn modelId="{E77B6C8F-4637-4C3C-A92D-937E745D0282}" srcId="{0D9A9D49-F054-4914-A8F8-443751E8CE25}" destId="{03FD4ED3-42FA-4928-93FA-50E71492B6B6}" srcOrd="0" destOrd="0" parTransId="{C2E982EF-73C4-4CD8-BBD0-4A8385B06EB2}" sibTransId="{94F4A278-11C9-4E3C-B735-C9F08CF4002E}"/>
    <dgm:cxn modelId="{36925711-CA12-4F5F-B762-20442BE43D84}" srcId="{0D9A9D49-F054-4914-A8F8-443751E8CE25}" destId="{0A2EE5E8-A90B-4D66-A87F-81673758C13A}" srcOrd="1" destOrd="0" parTransId="{E51B5F84-2240-458A-A74A-53E56F2BD73C}" sibTransId="{34E366D8-E1AA-4D76-A1C2-6FEF7B9262A6}"/>
    <dgm:cxn modelId="{D22BB05D-FF99-4E4C-81E2-C094C71727A2}" srcId="{218FF9B7-F225-47B2-B617-620AA60471B1}" destId="{CA39BA2E-3CA0-4C3F-A50F-40393F05C949}" srcOrd="0" destOrd="0" parTransId="{12183B61-C267-47A0-B451-7DAA3A0771A5}" sibTransId="{C7DD1F7B-CA28-46F8-9AF9-B03E7A6C4115}"/>
    <dgm:cxn modelId="{671D0193-67B9-4A73-91AA-80BD704C30FF}" srcId="{0A2EE5E8-A90B-4D66-A87F-81673758C13A}" destId="{0F73ADF9-4F7C-45D1-870D-8C2E9BBCCD34}" srcOrd="0" destOrd="0" parTransId="{B3BAE617-405B-48E3-BECE-4C547453F402}" sibTransId="{85C40945-F0DB-4986-8995-36C43F6D3C45}"/>
    <dgm:cxn modelId="{447A9ABD-5819-4581-BDE5-599DC3BCBB57}" type="presOf" srcId="{281EFBED-FBE7-41D8-96E9-0D4EBDCB62E8}" destId="{259AD0DF-8523-4498-B1CC-D5F5661FF6EC}" srcOrd="0" destOrd="1" presId="urn:microsoft.com/office/officeart/2005/8/layout/chevron2"/>
    <dgm:cxn modelId="{AA19DD17-85B5-46CD-A719-055FB4DECC7E}" srcId="{0A2EE5E8-A90B-4D66-A87F-81673758C13A}" destId="{1B5659B5-040C-4F68-A19F-7B60F362046C}" srcOrd="1" destOrd="0" parTransId="{3BD40823-F367-41C1-9251-671A677CD91B}" sibTransId="{52D70089-60C7-485E-B820-A5689044E5BA}"/>
    <dgm:cxn modelId="{36F10D4F-4578-40D1-BC82-3E772740BC50}" type="presParOf" srcId="{8BDB698E-C36D-49E3-8191-C1B8FB4F3E6A}" destId="{5C7F406B-AE3C-4FA6-8AD3-69FD16AFEEF5}" srcOrd="0" destOrd="0" presId="urn:microsoft.com/office/officeart/2005/8/layout/chevron2"/>
    <dgm:cxn modelId="{907C9AB8-9DE1-4451-B9C7-B1552C01E2CF}" type="presParOf" srcId="{5C7F406B-AE3C-4FA6-8AD3-69FD16AFEEF5}" destId="{7440D529-3EE0-4497-A91E-3D218C8BFAE5}" srcOrd="0" destOrd="0" presId="urn:microsoft.com/office/officeart/2005/8/layout/chevron2"/>
    <dgm:cxn modelId="{C994F0E4-7016-4448-BD0B-4A0EE9990A35}" type="presParOf" srcId="{5C7F406B-AE3C-4FA6-8AD3-69FD16AFEEF5}" destId="{259AD0DF-8523-4498-B1CC-D5F5661FF6EC}" srcOrd="1" destOrd="0" presId="urn:microsoft.com/office/officeart/2005/8/layout/chevron2"/>
    <dgm:cxn modelId="{48A2E3DB-7E37-40DA-B6EB-AFD214364F92}" type="presParOf" srcId="{8BDB698E-C36D-49E3-8191-C1B8FB4F3E6A}" destId="{76BDED1A-A688-46A6-93B9-DCD6DCA8BD6B}" srcOrd="1" destOrd="0" presId="urn:microsoft.com/office/officeart/2005/8/layout/chevron2"/>
    <dgm:cxn modelId="{AEF6BCD7-BB6B-4027-8272-1F41002EC627}" type="presParOf" srcId="{8BDB698E-C36D-49E3-8191-C1B8FB4F3E6A}" destId="{75E58D3A-B4AA-4673-A3ED-4C2F6FE56BDD}" srcOrd="2" destOrd="0" presId="urn:microsoft.com/office/officeart/2005/8/layout/chevron2"/>
    <dgm:cxn modelId="{A717E838-726D-446A-A924-2D432B0BAA19}" type="presParOf" srcId="{75E58D3A-B4AA-4673-A3ED-4C2F6FE56BDD}" destId="{7E110612-3368-40D5-A35C-0873824251E3}" srcOrd="0" destOrd="0" presId="urn:microsoft.com/office/officeart/2005/8/layout/chevron2"/>
    <dgm:cxn modelId="{B1FA9DD4-178D-4D99-868A-B71470A6B6BE}" type="presParOf" srcId="{75E58D3A-B4AA-4673-A3ED-4C2F6FE56BDD}" destId="{1D7CF472-DA58-4073-B5F6-DE84C8F4E79C}" srcOrd="1" destOrd="0" presId="urn:microsoft.com/office/officeart/2005/8/layout/chevron2"/>
    <dgm:cxn modelId="{0CA30F45-E668-47C1-A599-D765E7252B4C}" type="presParOf" srcId="{8BDB698E-C36D-49E3-8191-C1B8FB4F3E6A}" destId="{7209B05B-2F6B-4170-8938-A4DC26B5FD13}" srcOrd="3" destOrd="0" presId="urn:microsoft.com/office/officeart/2005/8/layout/chevron2"/>
    <dgm:cxn modelId="{DEC6AFC2-0E59-42D1-8D8B-E665FDCF3D50}" type="presParOf" srcId="{8BDB698E-C36D-49E3-8191-C1B8FB4F3E6A}" destId="{2800F931-675B-4A9B-A448-1F9F379EB010}" srcOrd="4" destOrd="0" presId="urn:microsoft.com/office/officeart/2005/8/layout/chevron2"/>
    <dgm:cxn modelId="{FB060E14-44A2-4C69-B645-81BDF492F4A6}" type="presParOf" srcId="{2800F931-675B-4A9B-A448-1F9F379EB010}" destId="{9E6F101D-AC8C-4F2B-8209-6E43E16D1CB7}" srcOrd="0" destOrd="0" presId="urn:microsoft.com/office/officeart/2005/8/layout/chevron2"/>
    <dgm:cxn modelId="{FAA765CB-84A0-420D-AE79-593FDE3624CA}" type="presParOf" srcId="{2800F931-675B-4A9B-A448-1F9F379EB010}" destId="{C00AD2E6-AD4D-4CBF-9AE1-1EFE057D196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12FE6D-CFE0-4B70-8DBD-A8AA9354EF42}" type="doc">
      <dgm:prSet loTypeId="urn:microsoft.com/office/officeart/2005/8/layout/vList6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478C0E00-BD8D-48EF-9359-179FAC5B1732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技優保送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B2E34D8-27BB-4958-9244-83BB5C901CA6}" type="parTrans" cxnId="{BD8D7A56-623A-477B-AF8D-0A281991D55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571C890-E712-4FDB-92C1-82E760DE3120}" type="sibTrans" cxnId="{BD8D7A56-623A-477B-AF8D-0A281991D55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A7BE952-FA05-4D31-A5A6-B98BA497ECF4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全國技藝競賽前三名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BC4CE90-1336-4D67-8C49-5EDA6ABB2801}" type="parTrans" cxnId="{2A90DF0C-9AF2-4CE4-8FD5-A922667A0F3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FA0D101-BD27-43D1-A8F7-9D236CCC23D5}" type="sibTrans" cxnId="{2A90DF0C-9AF2-4CE4-8FD5-A922667A0F3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C2CB79C-86C1-4B35-A555-C1B1AC3FB2A0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技優甄審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9FC6FEB-45A7-4E27-8408-D04C781C4B5C}" type="parTrans" cxnId="{0F8D7DEB-425E-42F6-BAB7-956D1D093359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F161D5C-B6CD-47E9-ABC8-17AAAA7708BF}" type="sibTrans" cxnId="{0F8D7DEB-425E-42F6-BAB7-956D1D093359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33F07FE-5B28-4AFD-B923-FBF21DD69C02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登記分發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4104CB8-DF10-4C08-89B4-3595E470255E}" type="parTrans" cxnId="{1B51DC25-F6FB-44FC-8197-5761AC3B147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2F6905F-6D32-4F35-B491-4FE7E94CA794}" type="sibTrans" cxnId="{1B51DC25-F6FB-44FC-8197-5761AC3B147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3B7A62F-8CAF-4FB8-8BF3-5F0936516848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統測成績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2FFF836-BF2A-44E6-8833-239AD0A3D992}" type="parTrans" cxnId="{CD868705-3CF9-4E4B-95CF-0124EC62AFE9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49A84D4-B94B-4005-BE9E-3F769D42ECFD}" type="sibTrans" cxnId="{CD868705-3CF9-4E4B-95CF-0124EC62AFE9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A028789-4CC2-40E8-950D-788FC7751244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甄選入學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FF2F161-372C-4018-83E4-2D1030850058}" type="parTrans" cxnId="{1F010C66-8B93-4980-B1FA-22530C2CBB1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431B04D-FDDB-4344-9EB1-DA4C0842988F}" type="sibTrans" cxnId="{1F010C66-8B93-4980-B1FA-22530C2CBB1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21EB709-B3E5-4503-A066-4345B0069E30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繁星計畫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9CDB91B-EA0B-421B-A04A-4CBE50CF5217}" type="parTrans" cxnId="{6CC264D5-FEEB-4CAD-8F99-B474F4EE69F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AF22404-62AC-4CF4-9463-AE0673E85B01}" type="sibTrans" cxnId="{6CC264D5-FEEB-4CAD-8F99-B474F4EE69F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D0641C0-76D3-469B-9A7E-0C8BE8666B97}">
      <dgm:prSet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在校成績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+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乙級證照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7194EC6-AC91-4ECA-A1EB-217BB436BA03}" type="parTrans" cxnId="{F7F8B7F6-C25E-4ABF-8E9D-50123234C40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DFEF75A-EAFC-4689-8367-5186CC53AEC2}" type="sibTrans" cxnId="{F7F8B7F6-C25E-4ABF-8E9D-50123234C40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F7F03E5-6ED4-4244-8AF6-BE4BBA8B753B}">
      <dgm:prSet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商業群科在校成績前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1%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B0FF559-242E-4CC9-87C7-6660E0A1609D}" type="parTrans" cxnId="{67E4F863-A075-4F82-BAD8-D3702C5C89F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7338955-69ED-487A-92E5-272FADB66DD0}" type="sibTrans" cxnId="{67E4F863-A075-4F82-BAD8-D3702C5C89F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74C8218-416A-4C92-AAE3-0DF4F6690C60}">
      <dgm:prSet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統測成績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+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書面審查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+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面試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CB3682D-7B7E-406E-9F58-B495CA2BA198}" type="parTrans" cxnId="{E852EA40-6834-496D-9A61-BBC5ED6F7E07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9003EF5-D4C7-49A1-8943-2FC72EAF3448}" type="sibTrans" cxnId="{E852EA40-6834-496D-9A61-BBC5ED6F7E07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8BABF81-B464-4CD1-9730-201D72BF4F7C}" type="pres">
      <dgm:prSet presAssocID="{BF12FE6D-CFE0-4B70-8DBD-A8AA9354EF4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91D76BD3-72B2-4782-859A-D2520264670D}" type="pres">
      <dgm:prSet presAssocID="{478C0E00-BD8D-48EF-9359-179FAC5B1732}" presName="linNode" presStyleCnt="0"/>
      <dgm:spPr/>
    </dgm:pt>
    <dgm:pt modelId="{BF044607-BADE-4633-B5A2-A9173F2C4BB0}" type="pres">
      <dgm:prSet presAssocID="{478C0E00-BD8D-48EF-9359-179FAC5B1732}" presName="parentShp" presStyleLbl="node1" presStyleIdx="0" presStyleCnt="5" custScaleX="861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A1DEB3-1312-46B8-A667-C083832D9E2D}" type="pres">
      <dgm:prSet presAssocID="{478C0E00-BD8D-48EF-9359-179FAC5B1732}" presName="childShp" presStyleLbl="bgAccFollowNode1" presStyleIdx="0" presStyleCnt="5" custScaleX="10925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73558E-DF9F-4FEE-BB15-3D4594251267}" type="pres">
      <dgm:prSet presAssocID="{2571C890-E712-4FDB-92C1-82E760DE3120}" presName="spacing" presStyleCnt="0"/>
      <dgm:spPr/>
    </dgm:pt>
    <dgm:pt modelId="{94256BD0-2D52-46C2-AE2D-A3368C77F9BA}" type="pres">
      <dgm:prSet presAssocID="{BC2CB79C-86C1-4B35-A555-C1B1AC3FB2A0}" presName="linNode" presStyleCnt="0"/>
      <dgm:spPr/>
    </dgm:pt>
    <dgm:pt modelId="{D571EC0A-5DFE-4D88-BD1C-907298F54E6B}" type="pres">
      <dgm:prSet presAssocID="{BC2CB79C-86C1-4B35-A555-C1B1AC3FB2A0}" presName="parentShp" presStyleLbl="node1" presStyleIdx="1" presStyleCnt="5" custScaleX="861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19A225-23D5-48C8-B47F-6EC02B2B51BB}" type="pres">
      <dgm:prSet presAssocID="{BC2CB79C-86C1-4B35-A555-C1B1AC3FB2A0}" presName="childShp" presStyleLbl="bgAccFollowNode1" presStyleIdx="1" presStyleCnt="5" custScaleX="10925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D72F47-1F7E-4FBE-8880-0CB4E2F7FE75}" type="pres">
      <dgm:prSet presAssocID="{4F161D5C-B6CD-47E9-ABC8-17AAAA7708BF}" presName="spacing" presStyleCnt="0"/>
      <dgm:spPr/>
    </dgm:pt>
    <dgm:pt modelId="{0B649198-4640-4EC9-AE5E-2507E1DD168A}" type="pres">
      <dgm:prSet presAssocID="{D21EB709-B3E5-4503-A066-4345B0069E30}" presName="linNode" presStyleCnt="0"/>
      <dgm:spPr/>
    </dgm:pt>
    <dgm:pt modelId="{D42F6EC4-88C4-4B06-9AEE-CD1EEA919DC3}" type="pres">
      <dgm:prSet presAssocID="{D21EB709-B3E5-4503-A066-4345B0069E30}" presName="parentShp" presStyleLbl="node1" presStyleIdx="2" presStyleCnt="5" custScaleX="861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843DAC-E89A-400D-A2A3-6B337867F8FF}" type="pres">
      <dgm:prSet presAssocID="{D21EB709-B3E5-4503-A066-4345B0069E30}" presName="childShp" presStyleLbl="bgAccFollowNode1" presStyleIdx="2" presStyleCnt="5" custScaleX="10925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7E279F-52FD-41AB-89F3-4E000CE221F8}" type="pres">
      <dgm:prSet presAssocID="{EAF22404-62AC-4CF4-9463-AE0673E85B01}" presName="spacing" presStyleCnt="0"/>
      <dgm:spPr/>
    </dgm:pt>
    <dgm:pt modelId="{57BE9EEA-BD54-4D75-9FBE-93F214E91F38}" type="pres">
      <dgm:prSet presAssocID="{6A028789-4CC2-40E8-950D-788FC7751244}" presName="linNode" presStyleCnt="0"/>
      <dgm:spPr/>
    </dgm:pt>
    <dgm:pt modelId="{C35F453E-DB52-4158-867E-8279B4E24E31}" type="pres">
      <dgm:prSet presAssocID="{6A028789-4CC2-40E8-950D-788FC7751244}" presName="parentShp" presStyleLbl="node1" presStyleIdx="3" presStyleCnt="5" custScaleX="861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7335EB-15B4-4D28-8E20-94ED9DCF72D2}" type="pres">
      <dgm:prSet presAssocID="{6A028789-4CC2-40E8-950D-788FC7751244}" presName="childShp" presStyleLbl="bgAccFollowNode1" presStyleIdx="3" presStyleCnt="5" custScaleX="10925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02FA20-8589-46E0-A9F7-96F8D3639725}" type="pres">
      <dgm:prSet presAssocID="{1431B04D-FDDB-4344-9EB1-DA4C0842988F}" presName="spacing" presStyleCnt="0"/>
      <dgm:spPr/>
    </dgm:pt>
    <dgm:pt modelId="{728E6089-E635-45D0-8AD6-6D7834CBE5EF}" type="pres">
      <dgm:prSet presAssocID="{333F07FE-5B28-4AFD-B923-FBF21DD69C02}" presName="linNode" presStyleCnt="0"/>
      <dgm:spPr/>
    </dgm:pt>
    <dgm:pt modelId="{915C06A0-B2D3-4187-96B6-A5B484F55C61}" type="pres">
      <dgm:prSet presAssocID="{333F07FE-5B28-4AFD-B923-FBF21DD69C02}" presName="parentShp" presStyleLbl="node1" presStyleIdx="4" presStyleCnt="5" custScaleX="861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C965D1-A850-458E-95B2-13AE402EC246}" type="pres">
      <dgm:prSet presAssocID="{333F07FE-5B28-4AFD-B923-FBF21DD69C02}" presName="childShp" presStyleLbl="bgAccFollowNode1" presStyleIdx="4" presStyleCnt="5" custScaleX="10925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D9CF1B1-F813-42E3-A9A7-A2D99DB6C0E8}" type="presOf" srcId="{BC2CB79C-86C1-4B35-A555-C1B1AC3FB2A0}" destId="{D571EC0A-5DFE-4D88-BD1C-907298F54E6B}" srcOrd="0" destOrd="0" presId="urn:microsoft.com/office/officeart/2005/8/layout/vList6"/>
    <dgm:cxn modelId="{6CC264D5-FEEB-4CAD-8F99-B474F4EE69FF}" srcId="{BF12FE6D-CFE0-4B70-8DBD-A8AA9354EF42}" destId="{D21EB709-B3E5-4503-A066-4345B0069E30}" srcOrd="2" destOrd="0" parTransId="{39CDB91B-EA0B-421B-A04A-4CBE50CF5217}" sibTransId="{EAF22404-62AC-4CF4-9463-AE0673E85B01}"/>
    <dgm:cxn modelId="{A90CEA04-A346-4671-A82E-A438CAAC6564}" type="presOf" srcId="{9F7F03E5-6ED4-4244-8AF6-BE4BBA8B753B}" destId="{DF843DAC-E89A-400D-A2A3-6B337867F8FF}" srcOrd="0" destOrd="0" presId="urn:microsoft.com/office/officeart/2005/8/layout/vList6"/>
    <dgm:cxn modelId="{0B2E0000-6A08-4374-85A9-94817D4C7DB4}" type="presOf" srcId="{13B7A62F-8CAF-4FB8-8BF3-5F0936516848}" destId="{84C965D1-A850-458E-95B2-13AE402EC246}" srcOrd="0" destOrd="0" presId="urn:microsoft.com/office/officeart/2005/8/layout/vList6"/>
    <dgm:cxn modelId="{BD8D7A56-623A-477B-AF8D-0A281991D552}" srcId="{BF12FE6D-CFE0-4B70-8DBD-A8AA9354EF42}" destId="{478C0E00-BD8D-48EF-9359-179FAC5B1732}" srcOrd="0" destOrd="0" parTransId="{4B2E34D8-27BB-4958-9244-83BB5C901CA6}" sibTransId="{2571C890-E712-4FDB-92C1-82E760DE3120}"/>
    <dgm:cxn modelId="{71DC9B36-4892-4AA6-920B-EF6785060F01}" type="presOf" srcId="{FD0641C0-76D3-469B-9A7E-0C8BE8666B97}" destId="{CE19A225-23D5-48C8-B47F-6EC02B2B51BB}" srcOrd="0" destOrd="0" presId="urn:microsoft.com/office/officeart/2005/8/layout/vList6"/>
    <dgm:cxn modelId="{1F010C66-8B93-4980-B1FA-22530C2CBB13}" srcId="{BF12FE6D-CFE0-4B70-8DBD-A8AA9354EF42}" destId="{6A028789-4CC2-40E8-950D-788FC7751244}" srcOrd="3" destOrd="0" parTransId="{CFF2F161-372C-4018-83E4-2D1030850058}" sibTransId="{1431B04D-FDDB-4344-9EB1-DA4C0842988F}"/>
    <dgm:cxn modelId="{89072AC2-D8D0-4870-B8C3-FA813EB4DEC2}" type="presOf" srcId="{6A028789-4CC2-40E8-950D-788FC7751244}" destId="{C35F453E-DB52-4158-867E-8279B4E24E31}" srcOrd="0" destOrd="0" presId="urn:microsoft.com/office/officeart/2005/8/layout/vList6"/>
    <dgm:cxn modelId="{741E7A72-ACE3-4893-91CF-66CE181A52A3}" type="presOf" srcId="{333F07FE-5B28-4AFD-B923-FBF21DD69C02}" destId="{915C06A0-B2D3-4187-96B6-A5B484F55C61}" srcOrd="0" destOrd="0" presId="urn:microsoft.com/office/officeart/2005/8/layout/vList6"/>
    <dgm:cxn modelId="{5C53E028-AA0D-433C-B675-6AD80C488E0F}" type="presOf" srcId="{774C8218-416A-4C92-AAE3-0DF4F6690C60}" destId="{0D7335EB-15B4-4D28-8E20-94ED9DCF72D2}" srcOrd="0" destOrd="0" presId="urn:microsoft.com/office/officeart/2005/8/layout/vList6"/>
    <dgm:cxn modelId="{2A90DF0C-9AF2-4CE4-8FD5-A922667A0F32}" srcId="{478C0E00-BD8D-48EF-9359-179FAC5B1732}" destId="{4A7BE952-FA05-4D31-A5A6-B98BA497ECF4}" srcOrd="0" destOrd="0" parTransId="{8BC4CE90-1336-4D67-8C49-5EDA6ABB2801}" sibTransId="{CFA0D101-BD27-43D1-A8F7-9D236CCC23D5}"/>
    <dgm:cxn modelId="{67E4F863-A075-4F82-BAD8-D3702C5C89F0}" srcId="{D21EB709-B3E5-4503-A066-4345B0069E30}" destId="{9F7F03E5-6ED4-4244-8AF6-BE4BBA8B753B}" srcOrd="0" destOrd="0" parTransId="{5B0FF559-242E-4CC9-87C7-6660E0A1609D}" sibTransId="{27338955-69ED-487A-92E5-272FADB66DD0}"/>
    <dgm:cxn modelId="{CD868705-3CF9-4E4B-95CF-0124EC62AFE9}" srcId="{333F07FE-5B28-4AFD-B923-FBF21DD69C02}" destId="{13B7A62F-8CAF-4FB8-8BF3-5F0936516848}" srcOrd="0" destOrd="0" parTransId="{A2FFF836-BF2A-44E6-8833-239AD0A3D992}" sibTransId="{249A84D4-B94B-4005-BE9E-3F769D42ECFD}"/>
    <dgm:cxn modelId="{ADB73DB9-1A91-48DC-A573-39206A49FB79}" type="presOf" srcId="{478C0E00-BD8D-48EF-9359-179FAC5B1732}" destId="{BF044607-BADE-4633-B5A2-A9173F2C4BB0}" srcOrd="0" destOrd="0" presId="urn:microsoft.com/office/officeart/2005/8/layout/vList6"/>
    <dgm:cxn modelId="{F7F8B7F6-C25E-4ABF-8E9D-50123234C40F}" srcId="{BC2CB79C-86C1-4B35-A555-C1B1AC3FB2A0}" destId="{FD0641C0-76D3-469B-9A7E-0C8BE8666B97}" srcOrd="0" destOrd="0" parTransId="{47194EC6-AC91-4ECA-A1EB-217BB436BA03}" sibTransId="{EDFEF75A-EAFC-4689-8367-5186CC53AEC2}"/>
    <dgm:cxn modelId="{1458DF21-6008-4EFA-A3C2-C582C383AB74}" type="presOf" srcId="{BF12FE6D-CFE0-4B70-8DBD-A8AA9354EF42}" destId="{08BABF81-B464-4CD1-9730-201D72BF4F7C}" srcOrd="0" destOrd="0" presId="urn:microsoft.com/office/officeart/2005/8/layout/vList6"/>
    <dgm:cxn modelId="{CA66D783-7FD9-444E-BC0B-B9C13B1676C5}" type="presOf" srcId="{4A7BE952-FA05-4D31-A5A6-B98BA497ECF4}" destId="{78A1DEB3-1312-46B8-A667-C083832D9E2D}" srcOrd="0" destOrd="0" presId="urn:microsoft.com/office/officeart/2005/8/layout/vList6"/>
    <dgm:cxn modelId="{E852EA40-6834-496D-9A61-BBC5ED6F7E07}" srcId="{6A028789-4CC2-40E8-950D-788FC7751244}" destId="{774C8218-416A-4C92-AAE3-0DF4F6690C60}" srcOrd="0" destOrd="0" parTransId="{3CB3682D-7B7E-406E-9F58-B495CA2BA198}" sibTransId="{79003EF5-D4C7-49A1-8943-2FC72EAF3448}"/>
    <dgm:cxn modelId="{0F8D7DEB-425E-42F6-BAB7-956D1D093359}" srcId="{BF12FE6D-CFE0-4B70-8DBD-A8AA9354EF42}" destId="{BC2CB79C-86C1-4B35-A555-C1B1AC3FB2A0}" srcOrd="1" destOrd="0" parTransId="{F9FC6FEB-45A7-4E27-8408-D04C781C4B5C}" sibTransId="{4F161D5C-B6CD-47E9-ABC8-17AAAA7708BF}"/>
    <dgm:cxn modelId="{1B51DC25-F6FB-44FC-8197-5761AC3B147A}" srcId="{BF12FE6D-CFE0-4B70-8DBD-A8AA9354EF42}" destId="{333F07FE-5B28-4AFD-B923-FBF21DD69C02}" srcOrd="4" destOrd="0" parTransId="{E4104CB8-DF10-4C08-89B4-3595E470255E}" sibTransId="{C2F6905F-6D32-4F35-B491-4FE7E94CA794}"/>
    <dgm:cxn modelId="{BDD00898-1A40-4FA0-ADD0-B94D1CAAAF4A}" type="presOf" srcId="{D21EB709-B3E5-4503-A066-4345B0069E30}" destId="{D42F6EC4-88C4-4B06-9AEE-CD1EEA919DC3}" srcOrd="0" destOrd="0" presId="urn:microsoft.com/office/officeart/2005/8/layout/vList6"/>
    <dgm:cxn modelId="{FC601181-1FE2-43BD-94C7-9EF997E230DC}" type="presParOf" srcId="{08BABF81-B464-4CD1-9730-201D72BF4F7C}" destId="{91D76BD3-72B2-4782-859A-D2520264670D}" srcOrd="0" destOrd="0" presId="urn:microsoft.com/office/officeart/2005/8/layout/vList6"/>
    <dgm:cxn modelId="{7C4BBD49-A5BE-447A-8397-D789962781B7}" type="presParOf" srcId="{91D76BD3-72B2-4782-859A-D2520264670D}" destId="{BF044607-BADE-4633-B5A2-A9173F2C4BB0}" srcOrd="0" destOrd="0" presId="urn:microsoft.com/office/officeart/2005/8/layout/vList6"/>
    <dgm:cxn modelId="{43C1184F-1723-4E48-B247-D1E673C15157}" type="presParOf" srcId="{91D76BD3-72B2-4782-859A-D2520264670D}" destId="{78A1DEB3-1312-46B8-A667-C083832D9E2D}" srcOrd="1" destOrd="0" presId="urn:microsoft.com/office/officeart/2005/8/layout/vList6"/>
    <dgm:cxn modelId="{8E471EEF-98FD-4CB0-8CEC-E16BF2FF5FD5}" type="presParOf" srcId="{08BABF81-B464-4CD1-9730-201D72BF4F7C}" destId="{6473558E-DF9F-4FEE-BB15-3D4594251267}" srcOrd="1" destOrd="0" presId="urn:microsoft.com/office/officeart/2005/8/layout/vList6"/>
    <dgm:cxn modelId="{3D08A64D-2A43-4165-8248-AC2250F705FA}" type="presParOf" srcId="{08BABF81-B464-4CD1-9730-201D72BF4F7C}" destId="{94256BD0-2D52-46C2-AE2D-A3368C77F9BA}" srcOrd="2" destOrd="0" presId="urn:microsoft.com/office/officeart/2005/8/layout/vList6"/>
    <dgm:cxn modelId="{68954310-1585-410E-82C8-7D45CC1AD724}" type="presParOf" srcId="{94256BD0-2D52-46C2-AE2D-A3368C77F9BA}" destId="{D571EC0A-5DFE-4D88-BD1C-907298F54E6B}" srcOrd="0" destOrd="0" presId="urn:microsoft.com/office/officeart/2005/8/layout/vList6"/>
    <dgm:cxn modelId="{82AA71D1-6B78-447D-B711-5DBF295DD53A}" type="presParOf" srcId="{94256BD0-2D52-46C2-AE2D-A3368C77F9BA}" destId="{CE19A225-23D5-48C8-B47F-6EC02B2B51BB}" srcOrd="1" destOrd="0" presId="urn:microsoft.com/office/officeart/2005/8/layout/vList6"/>
    <dgm:cxn modelId="{376F5A8A-0A98-4646-9354-61E6EADBF354}" type="presParOf" srcId="{08BABF81-B464-4CD1-9730-201D72BF4F7C}" destId="{D1D72F47-1F7E-4FBE-8880-0CB4E2F7FE75}" srcOrd="3" destOrd="0" presId="urn:microsoft.com/office/officeart/2005/8/layout/vList6"/>
    <dgm:cxn modelId="{036F66A7-1B1D-4D6B-9296-296CC07403D0}" type="presParOf" srcId="{08BABF81-B464-4CD1-9730-201D72BF4F7C}" destId="{0B649198-4640-4EC9-AE5E-2507E1DD168A}" srcOrd="4" destOrd="0" presId="urn:microsoft.com/office/officeart/2005/8/layout/vList6"/>
    <dgm:cxn modelId="{F49C626D-E3CA-4E2E-80AB-EDA1D430CEB5}" type="presParOf" srcId="{0B649198-4640-4EC9-AE5E-2507E1DD168A}" destId="{D42F6EC4-88C4-4B06-9AEE-CD1EEA919DC3}" srcOrd="0" destOrd="0" presId="urn:microsoft.com/office/officeart/2005/8/layout/vList6"/>
    <dgm:cxn modelId="{0703DA6A-3F08-4C74-8728-BE8D09CB1559}" type="presParOf" srcId="{0B649198-4640-4EC9-AE5E-2507E1DD168A}" destId="{DF843DAC-E89A-400D-A2A3-6B337867F8FF}" srcOrd="1" destOrd="0" presId="urn:microsoft.com/office/officeart/2005/8/layout/vList6"/>
    <dgm:cxn modelId="{6C4F911A-BAA4-4349-B494-8674ABA45441}" type="presParOf" srcId="{08BABF81-B464-4CD1-9730-201D72BF4F7C}" destId="{B37E279F-52FD-41AB-89F3-4E000CE221F8}" srcOrd="5" destOrd="0" presId="urn:microsoft.com/office/officeart/2005/8/layout/vList6"/>
    <dgm:cxn modelId="{C0648D54-28C1-440D-8BC2-893E4A1D0AC1}" type="presParOf" srcId="{08BABF81-B464-4CD1-9730-201D72BF4F7C}" destId="{57BE9EEA-BD54-4D75-9FBE-93F214E91F38}" srcOrd="6" destOrd="0" presId="urn:microsoft.com/office/officeart/2005/8/layout/vList6"/>
    <dgm:cxn modelId="{293D8F14-5FE9-4587-8098-1DA37B10E10C}" type="presParOf" srcId="{57BE9EEA-BD54-4D75-9FBE-93F214E91F38}" destId="{C35F453E-DB52-4158-867E-8279B4E24E31}" srcOrd="0" destOrd="0" presId="urn:microsoft.com/office/officeart/2005/8/layout/vList6"/>
    <dgm:cxn modelId="{8CF864FE-CD2A-4A8B-8C31-44D4DA75C148}" type="presParOf" srcId="{57BE9EEA-BD54-4D75-9FBE-93F214E91F38}" destId="{0D7335EB-15B4-4D28-8E20-94ED9DCF72D2}" srcOrd="1" destOrd="0" presId="urn:microsoft.com/office/officeart/2005/8/layout/vList6"/>
    <dgm:cxn modelId="{A0F56239-A202-4377-9208-BE94FCF203FA}" type="presParOf" srcId="{08BABF81-B464-4CD1-9730-201D72BF4F7C}" destId="{7202FA20-8589-46E0-A9F7-96F8D3639725}" srcOrd="7" destOrd="0" presId="urn:microsoft.com/office/officeart/2005/8/layout/vList6"/>
    <dgm:cxn modelId="{A1D99EDC-323E-4FDB-98E4-8145FDAA2C01}" type="presParOf" srcId="{08BABF81-B464-4CD1-9730-201D72BF4F7C}" destId="{728E6089-E635-45D0-8AD6-6D7834CBE5EF}" srcOrd="8" destOrd="0" presId="urn:microsoft.com/office/officeart/2005/8/layout/vList6"/>
    <dgm:cxn modelId="{66CF974C-E561-4F60-9A9C-6BC06F349A4A}" type="presParOf" srcId="{728E6089-E635-45D0-8AD6-6D7834CBE5EF}" destId="{915C06A0-B2D3-4187-96B6-A5B484F55C61}" srcOrd="0" destOrd="0" presId="urn:microsoft.com/office/officeart/2005/8/layout/vList6"/>
    <dgm:cxn modelId="{9F667381-CF6A-4263-A377-3137D33CA334}" type="presParOf" srcId="{728E6089-E635-45D0-8AD6-6D7834CBE5EF}" destId="{84C965D1-A850-458E-95B2-13AE402EC24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2F791-6604-4096-B00A-026A72FACF62}">
      <dsp:nvSpPr>
        <dsp:cNvPr id="0" name=""/>
        <dsp:cNvSpPr/>
      </dsp:nvSpPr>
      <dsp:spPr>
        <a:xfrm rot="5400000">
          <a:off x="2635032" y="-876087"/>
          <a:ext cx="474541" cy="23460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 smtClean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主動積極</a:t>
          </a:r>
          <a:endParaRPr lang="zh-TW" altLang="en-US" sz="2800" b="1" kern="1200" dirty="0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699257" y="82853"/>
        <a:ext cx="2322927" cy="428211"/>
      </dsp:txXfrm>
    </dsp:sp>
    <dsp:sp modelId="{21897F46-B059-4524-BD94-5FA0E4FE19EA}">
      <dsp:nvSpPr>
        <dsp:cNvPr id="0" name=""/>
        <dsp:cNvSpPr/>
      </dsp:nvSpPr>
      <dsp:spPr>
        <a:xfrm>
          <a:off x="170048" y="370"/>
          <a:ext cx="1529209" cy="593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習慣一</a:t>
          </a:r>
          <a:endParaRPr lang="zh-TW" altLang="en-US" sz="2800" kern="1200" dirty="0"/>
        </a:p>
      </dsp:txBody>
      <dsp:txXfrm>
        <a:off x="199004" y="29326"/>
        <a:ext cx="1471297" cy="535264"/>
      </dsp:txXfrm>
    </dsp:sp>
    <dsp:sp modelId="{A9A131C2-7D8A-46BD-9F62-AF56A32E9BD5}">
      <dsp:nvSpPr>
        <dsp:cNvPr id="0" name=""/>
        <dsp:cNvSpPr/>
      </dsp:nvSpPr>
      <dsp:spPr>
        <a:xfrm rot="5400000">
          <a:off x="2651235" y="-269454"/>
          <a:ext cx="474541" cy="23784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 smtClean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以終為始</a:t>
          </a:r>
          <a:endParaRPr lang="zh-TW" altLang="en-US" sz="2800" kern="1200" dirty="0"/>
        </a:p>
      </dsp:txBody>
      <dsp:txXfrm rot="-5400000">
        <a:off x="1699258" y="705688"/>
        <a:ext cx="2355332" cy="428211"/>
      </dsp:txXfrm>
    </dsp:sp>
    <dsp:sp modelId="{EE5B03CC-215C-4FB0-A00C-C3D7DF84A5E7}">
      <dsp:nvSpPr>
        <dsp:cNvPr id="0" name=""/>
        <dsp:cNvSpPr/>
      </dsp:nvSpPr>
      <dsp:spPr>
        <a:xfrm>
          <a:off x="170048" y="623205"/>
          <a:ext cx="1529209" cy="593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習慣二</a:t>
          </a:r>
          <a:endParaRPr lang="zh-TW" altLang="en-US" sz="2800" kern="1200" dirty="0"/>
        </a:p>
      </dsp:txBody>
      <dsp:txXfrm>
        <a:off x="199004" y="652161"/>
        <a:ext cx="1471297" cy="535264"/>
      </dsp:txXfrm>
    </dsp:sp>
    <dsp:sp modelId="{85F1C7FC-79CC-425C-AA0F-73DE8F64C3D8}">
      <dsp:nvSpPr>
        <dsp:cNvPr id="0" name=""/>
        <dsp:cNvSpPr/>
      </dsp:nvSpPr>
      <dsp:spPr>
        <a:xfrm rot="5400000">
          <a:off x="2651225" y="361495"/>
          <a:ext cx="474541" cy="23622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 smtClean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要事第一</a:t>
          </a:r>
          <a:endParaRPr lang="zh-TW" altLang="en-US" sz="2800" kern="1200" dirty="0"/>
        </a:p>
      </dsp:txBody>
      <dsp:txXfrm rot="-5400000">
        <a:off x="1707363" y="1328523"/>
        <a:ext cx="2339102" cy="428211"/>
      </dsp:txXfrm>
    </dsp:sp>
    <dsp:sp modelId="{FB1D2AC4-A333-4E39-B9A7-C61F6952F13D}">
      <dsp:nvSpPr>
        <dsp:cNvPr id="0" name=""/>
        <dsp:cNvSpPr/>
      </dsp:nvSpPr>
      <dsp:spPr>
        <a:xfrm>
          <a:off x="170048" y="1246041"/>
          <a:ext cx="1529209" cy="593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習慣三</a:t>
          </a:r>
          <a:endParaRPr lang="zh-TW" altLang="en-US" sz="2800" kern="1200" dirty="0"/>
        </a:p>
      </dsp:txBody>
      <dsp:txXfrm>
        <a:off x="199004" y="1274997"/>
        <a:ext cx="1471297" cy="535264"/>
      </dsp:txXfrm>
    </dsp:sp>
    <dsp:sp modelId="{69157950-7744-4A11-96D9-BA3707EDD254}">
      <dsp:nvSpPr>
        <dsp:cNvPr id="0" name=""/>
        <dsp:cNvSpPr/>
      </dsp:nvSpPr>
      <dsp:spPr>
        <a:xfrm rot="5400000">
          <a:off x="2651231" y="1016922"/>
          <a:ext cx="474541" cy="23137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 smtClean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雙贏思維</a:t>
          </a:r>
          <a:endParaRPr lang="zh-TW" altLang="en-US" sz="2800" kern="1200" dirty="0"/>
        </a:p>
      </dsp:txBody>
      <dsp:txXfrm rot="-5400000">
        <a:off x="1731646" y="1959673"/>
        <a:ext cx="2290548" cy="428211"/>
      </dsp:txXfrm>
    </dsp:sp>
    <dsp:sp modelId="{4E33DAAF-3FE6-440B-8091-0A128AFA9899}">
      <dsp:nvSpPr>
        <dsp:cNvPr id="0" name=""/>
        <dsp:cNvSpPr/>
      </dsp:nvSpPr>
      <dsp:spPr>
        <a:xfrm>
          <a:off x="170048" y="1868877"/>
          <a:ext cx="1529209" cy="593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習慣四</a:t>
          </a:r>
          <a:endParaRPr lang="zh-TW" altLang="en-US" sz="2800" kern="1200" dirty="0"/>
        </a:p>
      </dsp:txBody>
      <dsp:txXfrm>
        <a:off x="199004" y="1897833"/>
        <a:ext cx="1471297" cy="535264"/>
      </dsp:txXfrm>
    </dsp:sp>
    <dsp:sp modelId="{9DE95F0F-ADAF-410B-845A-647C8DF74A4C}">
      <dsp:nvSpPr>
        <dsp:cNvPr id="0" name=""/>
        <dsp:cNvSpPr/>
      </dsp:nvSpPr>
      <dsp:spPr>
        <a:xfrm rot="5400000">
          <a:off x="2643142" y="1631444"/>
          <a:ext cx="474541" cy="23137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 smtClean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知彼解己</a:t>
          </a:r>
          <a:endParaRPr lang="zh-TW" altLang="en-US" sz="2800" kern="1200" dirty="0"/>
        </a:p>
      </dsp:txBody>
      <dsp:txXfrm rot="-5400000">
        <a:off x="1723557" y="2574195"/>
        <a:ext cx="2290548" cy="428211"/>
      </dsp:txXfrm>
    </dsp:sp>
    <dsp:sp modelId="{F7A9E446-B2C7-491E-9DFD-E165692DA9B3}">
      <dsp:nvSpPr>
        <dsp:cNvPr id="0" name=""/>
        <dsp:cNvSpPr/>
      </dsp:nvSpPr>
      <dsp:spPr>
        <a:xfrm>
          <a:off x="170048" y="2491712"/>
          <a:ext cx="1529209" cy="593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習慣五</a:t>
          </a:r>
          <a:endParaRPr lang="zh-TW" altLang="en-US" sz="2800" kern="1200" dirty="0"/>
        </a:p>
      </dsp:txBody>
      <dsp:txXfrm>
        <a:off x="199004" y="2520668"/>
        <a:ext cx="1471297" cy="535264"/>
      </dsp:txXfrm>
    </dsp:sp>
    <dsp:sp modelId="{31B799AE-2961-4753-91F8-072249C44B4D}">
      <dsp:nvSpPr>
        <dsp:cNvPr id="0" name=""/>
        <dsp:cNvSpPr/>
      </dsp:nvSpPr>
      <dsp:spPr>
        <a:xfrm rot="5400000">
          <a:off x="2651230" y="2246192"/>
          <a:ext cx="474541" cy="232988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 smtClean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統合綜效</a:t>
          </a:r>
          <a:endParaRPr lang="zh-TW" altLang="en-US" sz="2800" kern="1200" dirty="0"/>
        </a:p>
      </dsp:txBody>
      <dsp:txXfrm rot="-5400000">
        <a:off x="1723557" y="3197031"/>
        <a:ext cx="2306724" cy="428211"/>
      </dsp:txXfrm>
    </dsp:sp>
    <dsp:sp modelId="{33B86530-536D-44FA-A398-B8C5F78384C6}">
      <dsp:nvSpPr>
        <dsp:cNvPr id="0" name=""/>
        <dsp:cNvSpPr/>
      </dsp:nvSpPr>
      <dsp:spPr>
        <a:xfrm>
          <a:off x="170048" y="3114548"/>
          <a:ext cx="1529209" cy="593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習慣六</a:t>
          </a:r>
          <a:endParaRPr lang="zh-TW" altLang="en-US" sz="2800" kern="1200" dirty="0"/>
        </a:p>
      </dsp:txBody>
      <dsp:txXfrm>
        <a:off x="199004" y="3143504"/>
        <a:ext cx="1471297" cy="535264"/>
      </dsp:txXfrm>
    </dsp:sp>
    <dsp:sp modelId="{6B8FCEC4-1E10-4983-B595-8EF9422CFE8D}">
      <dsp:nvSpPr>
        <dsp:cNvPr id="0" name=""/>
        <dsp:cNvSpPr/>
      </dsp:nvSpPr>
      <dsp:spPr>
        <a:xfrm rot="5400000">
          <a:off x="2643133" y="2852825"/>
          <a:ext cx="474541" cy="236229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 smtClean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不斷更新</a:t>
          </a:r>
          <a:endParaRPr lang="zh-TW" altLang="en-US" sz="2800" kern="1200" dirty="0"/>
        </a:p>
      </dsp:txBody>
      <dsp:txXfrm rot="-5400000">
        <a:off x="1699257" y="3819867"/>
        <a:ext cx="2339130" cy="428211"/>
      </dsp:txXfrm>
    </dsp:sp>
    <dsp:sp modelId="{87885243-0891-4E8D-9A70-A3BD1B401146}">
      <dsp:nvSpPr>
        <dsp:cNvPr id="0" name=""/>
        <dsp:cNvSpPr/>
      </dsp:nvSpPr>
      <dsp:spPr>
        <a:xfrm>
          <a:off x="170048" y="3737384"/>
          <a:ext cx="1529209" cy="593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習慣七</a:t>
          </a:r>
          <a:endParaRPr lang="zh-TW" altLang="en-US" sz="2800" kern="1200" dirty="0"/>
        </a:p>
      </dsp:txBody>
      <dsp:txXfrm>
        <a:off x="199004" y="3766340"/>
        <a:ext cx="1471297" cy="535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2F791-6604-4096-B00A-026A72FACF62}">
      <dsp:nvSpPr>
        <dsp:cNvPr id="0" name=""/>
        <dsp:cNvSpPr/>
      </dsp:nvSpPr>
      <dsp:spPr>
        <a:xfrm rot="5400000">
          <a:off x="5731533" y="-3017529"/>
          <a:ext cx="566816" cy="672939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800" kern="1200" smtClean="0"/>
            <a:t>7:10</a:t>
          </a:r>
          <a:r>
            <a:rPr lang="zh-TW" altLang="en-US" sz="2800" kern="1200" smtClean="0">
              <a:latin typeface="標楷體" panose="03000509000000000000" pitchFamily="65" charset="-120"/>
              <a:ea typeface="標楷體" panose="03000509000000000000" pitchFamily="65" charset="-120"/>
            </a:rPr>
            <a:t>前到校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650244" y="91430"/>
        <a:ext cx="6701724" cy="511476"/>
      </dsp:txXfrm>
    </dsp:sp>
    <dsp:sp modelId="{21897F46-B059-4524-BD94-5FA0E4FE19EA}">
      <dsp:nvSpPr>
        <dsp:cNvPr id="0" name=""/>
        <dsp:cNvSpPr/>
      </dsp:nvSpPr>
      <dsp:spPr>
        <a:xfrm>
          <a:off x="115837" y="0"/>
          <a:ext cx="2536228" cy="708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上學時間</a:t>
          </a:r>
          <a:endParaRPr lang="zh-TW" altLang="en-US" sz="33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50424" y="34587"/>
        <a:ext cx="2467054" cy="639346"/>
      </dsp:txXfrm>
    </dsp:sp>
    <dsp:sp modelId="{A9A131C2-7D8A-46BD-9F62-AF56A32E9BD5}">
      <dsp:nvSpPr>
        <dsp:cNvPr id="0" name=""/>
        <dsp:cNvSpPr/>
      </dsp:nvSpPr>
      <dsp:spPr>
        <a:xfrm rot="5400000">
          <a:off x="5728192" y="-2260111"/>
          <a:ext cx="566816" cy="6719067"/>
        </a:xfrm>
        <a:prstGeom prst="round2SameRect">
          <a:avLst/>
        </a:prstGeom>
        <a:solidFill>
          <a:schemeClr val="accent5">
            <a:tint val="40000"/>
            <a:alpha val="90000"/>
            <a:hueOff val="-1478351"/>
            <a:satOff val="-2563"/>
            <a:lumOff val="-25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1478351"/>
              <a:satOff val="-2563"/>
              <a:lumOff val="-2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800" kern="1200" dirty="0" smtClean="0"/>
            <a:t>7:10</a:t>
          </a: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至</a:t>
          </a:r>
          <a:r>
            <a:rPr lang="en-US" altLang="zh-TW" sz="2800" kern="1200" dirty="0" smtClean="0"/>
            <a:t>7:30</a:t>
          </a:r>
          <a:r>
            <a:rPr lang="zh-TW" altLang="en-US" sz="2800" kern="1200" dirty="0" smtClean="0"/>
            <a:t> </a:t>
          </a:r>
          <a:r>
            <a:rPr lang="en-US" altLang="zh-TW" sz="2400" kern="1200" dirty="0" smtClean="0"/>
            <a:t>(</a:t>
          </a: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教室、外掃、廁所</a:t>
          </a:r>
          <a:r>
            <a:rPr lang="en-US" altLang="zh-TW" sz="2400" kern="1200" dirty="0" smtClean="0"/>
            <a:t>)</a:t>
          </a:r>
          <a:endParaRPr lang="zh-TW" altLang="en-US" sz="2400" kern="1200" dirty="0"/>
        </a:p>
      </dsp:txBody>
      <dsp:txXfrm rot="-5400000">
        <a:off x="2652067" y="843684"/>
        <a:ext cx="6691397" cy="511476"/>
      </dsp:txXfrm>
    </dsp:sp>
    <dsp:sp modelId="{EE5B03CC-215C-4FB0-A00C-C3D7DF84A5E7}">
      <dsp:nvSpPr>
        <dsp:cNvPr id="0" name=""/>
        <dsp:cNvSpPr/>
      </dsp:nvSpPr>
      <dsp:spPr>
        <a:xfrm>
          <a:off x="91396" y="745162"/>
          <a:ext cx="2536228" cy="708520"/>
        </a:xfrm>
        <a:prstGeom prst="roundRect">
          <a:avLst/>
        </a:prstGeom>
        <a:gradFill rotWithShape="0">
          <a:gsLst>
            <a:gs pos="0">
              <a:schemeClr val="accent5">
                <a:hueOff val="-1470669"/>
                <a:satOff val="-2046"/>
                <a:lumOff val="-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70669"/>
                <a:satOff val="-2046"/>
                <a:lumOff val="-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70669"/>
                <a:satOff val="-2046"/>
                <a:lumOff val="-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打掃環境</a:t>
          </a:r>
          <a:endParaRPr lang="zh-TW" altLang="en-US" sz="33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25983" y="779749"/>
        <a:ext cx="2467054" cy="639346"/>
      </dsp:txXfrm>
    </dsp:sp>
    <dsp:sp modelId="{85F1C7FC-79CC-425C-AA0F-73DE8F64C3D8}">
      <dsp:nvSpPr>
        <dsp:cNvPr id="0" name=""/>
        <dsp:cNvSpPr/>
      </dsp:nvSpPr>
      <dsp:spPr>
        <a:xfrm rot="5400000">
          <a:off x="5674719" y="-1529339"/>
          <a:ext cx="566816" cy="6779437"/>
        </a:xfrm>
        <a:prstGeom prst="round2SameRect">
          <a:avLst/>
        </a:prstGeom>
        <a:solidFill>
          <a:schemeClr val="accent5">
            <a:tint val="40000"/>
            <a:alpha val="90000"/>
            <a:hueOff val="-2956702"/>
            <a:satOff val="-5126"/>
            <a:lumOff val="-51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2956702"/>
              <a:satOff val="-5126"/>
              <a:lumOff val="-51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800" kern="1200" dirty="0" smtClean="0"/>
            <a:t>7:30</a:t>
          </a: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至</a:t>
          </a:r>
          <a:r>
            <a:rPr lang="en-US" altLang="zh-TW" sz="2800" kern="1200" dirty="0" smtClean="0"/>
            <a:t>8:00</a:t>
          </a:r>
          <a:r>
            <a:rPr lang="zh-TW" altLang="en-US" sz="2800" kern="1200" dirty="0" smtClean="0"/>
            <a:t> </a:t>
          </a:r>
          <a:r>
            <a:rPr lang="en-US" altLang="zh-TW" sz="2400" kern="1200" dirty="0" smtClean="0"/>
            <a:t>(</a:t>
          </a: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週一實施朝會、週五晨讀活動</a:t>
          </a:r>
          <a:r>
            <a:rPr lang="en-US" altLang="zh-TW" sz="2400" kern="1200" dirty="0" smtClean="0"/>
            <a:t>)</a:t>
          </a:r>
          <a:endParaRPr lang="zh-TW" altLang="en-US" sz="2400" kern="1200" dirty="0"/>
        </a:p>
      </dsp:txBody>
      <dsp:txXfrm rot="-5400000">
        <a:off x="2568409" y="1604641"/>
        <a:ext cx="6751767" cy="511476"/>
      </dsp:txXfrm>
    </dsp:sp>
    <dsp:sp modelId="{FB1D2AC4-A333-4E39-B9A7-C61F6952F13D}">
      <dsp:nvSpPr>
        <dsp:cNvPr id="0" name=""/>
        <dsp:cNvSpPr/>
      </dsp:nvSpPr>
      <dsp:spPr>
        <a:xfrm>
          <a:off x="91396" y="1489108"/>
          <a:ext cx="2536228" cy="708520"/>
        </a:xfrm>
        <a:prstGeom prst="roundRect">
          <a:avLst/>
        </a:prstGeom>
        <a:gradFill rotWithShape="0">
          <a:gsLst>
            <a:gs pos="0">
              <a:schemeClr val="accent5">
                <a:hueOff val="-2941338"/>
                <a:satOff val="-4091"/>
                <a:lumOff val="-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41338"/>
                <a:satOff val="-4091"/>
                <a:lumOff val="-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41338"/>
                <a:satOff val="-4091"/>
                <a:lumOff val="-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早修時間</a:t>
          </a:r>
          <a:endParaRPr lang="zh-TW" altLang="en-US" sz="33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25983" y="1523695"/>
        <a:ext cx="2467054" cy="639346"/>
      </dsp:txXfrm>
    </dsp:sp>
    <dsp:sp modelId="{69157950-7744-4A11-96D9-BA3707EDD254}">
      <dsp:nvSpPr>
        <dsp:cNvPr id="0" name=""/>
        <dsp:cNvSpPr/>
      </dsp:nvSpPr>
      <dsp:spPr>
        <a:xfrm rot="5400000">
          <a:off x="5708627" y="-758812"/>
          <a:ext cx="566816" cy="6746136"/>
        </a:xfrm>
        <a:prstGeom prst="round2SameRect">
          <a:avLst/>
        </a:prstGeom>
        <a:solidFill>
          <a:schemeClr val="accent5">
            <a:tint val="40000"/>
            <a:alpha val="90000"/>
            <a:hueOff val="-4435052"/>
            <a:satOff val="-7690"/>
            <a:lumOff val="-773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4435052"/>
              <a:satOff val="-7690"/>
              <a:lumOff val="-77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800" kern="1200" dirty="0" smtClean="0"/>
            <a:t>8:10</a:t>
          </a: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至</a:t>
          </a:r>
          <a:r>
            <a:rPr lang="en-US" altLang="zh-TW" sz="2800" kern="1200" dirty="0" smtClean="0"/>
            <a:t>16:40</a:t>
          </a:r>
          <a:r>
            <a:rPr lang="zh-TW" altLang="en-US" sz="2800" kern="1200" dirty="0" smtClean="0"/>
            <a:t> </a:t>
          </a:r>
          <a:r>
            <a:rPr lang="en-US" altLang="zh-TW" sz="2400" kern="1200" dirty="0" smtClean="0"/>
            <a:t>(</a:t>
          </a: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中午</a:t>
          </a:r>
          <a:r>
            <a:rPr lang="en-US" altLang="zh-TW" sz="2400" kern="1200" dirty="0" smtClean="0"/>
            <a:t>12:00</a:t>
          </a: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至</a:t>
          </a:r>
          <a:r>
            <a:rPr lang="en-US" altLang="zh-TW" sz="2400" kern="1200" dirty="0" smtClean="0"/>
            <a:t>12:55</a:t>
          </a: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團膳及午休</a:t>
          </a:r>
          <a:r>
            <a:rPr lang="en-US" altLang="zh-TW" sz="2400" kern="1200" dirty="0" smtClean="0"/>
            <a:t>)</a:t>
          </a:r>
          <a:endParaRPr lang="zh-TW" altLang="en-US" sz="2800" kern="1200" dirty="0"/>
        </a:p>
      </dsp:txBody>
      <dsp:txXfrm rot="-5400000">
        <a:off x="2618967" y="2358518"/>
        <a:ext cx="6718466" cy="511476"/>
      </dsp:txXfrm>
    </dsp:sp>
    <dsp:sp modelId="{4E33DAAF-3FE6-440B-8091-0A128AFA9899}">
      <dsp:nvSpPr>
        <dsp:cNvPr id="0" name=""/>
        <dsp:cNvSpPr/>
      </dsp:nvSpPr>
      <dsp:spPr>
        <a:xfrm>
          <a:off x="66955" y="2233055"/>
          <a:ext cx="2536228" cy="708520"/>
        </a:xfrm>
        <a:prstGeom prst="roundRect">
          <a:avLst/>
        </a:prstGeom>
        <a:gradFill rotWithShape="0">
          <a:gsLst>
            <a:gs pos="0">
              <a:schemeClr val="accent5">
                <a:hueOff val="-4412007"/>
                <a:satOff val="-6137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12007"/>
                <a:satOff val="-6137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12007"/>
                <a:satOff val="-6137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上課時間</a:t>
          </a:r>
          <a:endParaRPr lang="zh-TW" altLang="en-US" sz="33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01542" y="2267642"/>
        <a:ext cx="2467054" cy="639346"/>
      </dsp:txXfrm>
    </dsp:sp>
    <dsp:sp modelId="{9DE95F0F-ADAF-410B-845A-647C8DF74A4C}">
      <dsp:nvSpPr>
        <dsp:cNvPr id="0" name=""/>
        <dsp:cNvSpPr/>
      </dsp:nvSpPr>
      <dsp:spPr>
        <a:xfrm rot="5400000">
          <a:off x="5686466" y="1000"/>
          <a:ext cx="566816" cy="6693771"/>
        </a:xfrm>
        <a:prstGeom prst="round2SameRect">
          <a:avLst/>
        </a:prstGeom>
        <a:solidFill>
          <a:schemeClr val="accent5">
            <a:tint val="40000"/>
            <a:alpha val="90000"/>
            <a:hueOff val="-5913403"/>
            <a:satOff val="-10253"/>
            <a:lumOff val="-1031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5913403"/>
              <a:satOff val="-10253"/>
              <a:lumOff val="-103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800" kern="1200" dirty="0" smtClean="0"/>
            <a:t>16:40</a:t>
          </a:r>
          <a:endParaRPr lang="zh-TW" altLang="en-US" sz="2800" kern="1200" dirty="0"/>
        </a:p>
      </dsp:txBody>
      <dsp:txXfrm rot="-5400000">
        <a:off x="2622989" y="3092147"/>
        <a:ext cx="6666101" cy="511476"/>
      </dsp:txXfrm>
    </dsp:sp>
    <dsp:sp modelId="{F7A9E446-B2C7-491E-9DFD-E165692DA9B3}">
      <dsp:nvSpPr>
        <dsp:cNvPr id="0" name=""/>
        <dsp:cNvSpPr/>
      </dsp:nvSpPr>
      <dsp:spPr>
        <a:xfrm>
          <a:off x="66955" y="2977001"/>
          <a:ext cx="2536228" cy="708520"/>
        </a:xfrm>
        <a:prstGeom prst="roundRect">
          <a:avLst/>
        </a:prstGeom>
        <a:gradFill rotWithShape="0">
          <a:gsLst>
            <a:gs pos="0">
              <a:schemeClr val="accent5">
                <a:hueOff val="-5882677"/>
                <a:satOff val="-8182"/>
                <a:lumOff val="-31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882677"/>
                <a:satOff val="-8182"/>
                <a:lumOff val="-31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882677"/>
                <a:satOff val="-8182"/>
                <a:lumOff val="-31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放學時間</a:t>
          </a:r>
          <a:endParaRPr lang="zh-TW" altLang="en-US" sz="33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01542" y="3011588"/>
        <a:ext cx="2467054" cy="639346"/>
      </dsp:txXfrm>
    </dsp:sp>
    <dsp:sp modelId="{31B799AE-2961-4753-91F8-072249C44B4D}">
      <dsp:nvSpPr>
        <dsp:cNvPr id="0" name=""/>
        <dsp:cNvSpPr/>
      </dsp:nvSpPr>
      <dsp:spPr>
        <a:xfrm rot="5400000">
          <a:off x="5657786" y="709539"/>
          <a:ext cx="566816" cy="6697315"/>
        </a:xfrm>
        <a:prstGeom prst="round2SameRect">
          <a:avLst/>
        </a:prstGeom>
        <a:solidFill>
          <a:schemeClr val="accent5">
            <a:tint val="40000"/>
            <a:alpha val="90000"/>
            <a:hueOff val="-7391754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4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週一、週三、週四</a:t>
          </a:r>
          <a:r>
            <a:rPr lang="en-US" altLang="zh-TW" sz="2800" kern="1200" dirty="0" smtClean="0"/>
            <a:t>17:40</a:t>
          </a: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至</a:t>
          </a:r>
          <a:r>
            <a:rPr lang="en-US" altLang="zh-TW" sz="2800" kern="1200" dirty="0" smtClean="0"/>
            <a:t>19:50</a:t>
          </a:r>
          <a:endParaRPr lang="zh-TW" altLang="en-US" sz="2800" kern="1200" dirty="0"/>
        </a:p>
      </dsp:txBody>
      <dsp:txXfrm rot="-5400000">
        <a:off x="2592537" y="3802458"/>
        <a:ext cx="6669645" cy="511476"/>
      </dsp:txXfrm>
    </dsp:sp>
    <dsp:sp modelId="{33B86530-536D-44FA-A398-B8C5F78384C6}">
      <dsp:nvSpPr>
        <dsp:cNvPr id="0" name=""/>
        <dsp:cNvSpPr/>
      </dsp:nvSpPr>
      <dsp:spPr>
        <a:xfrm>
          <a:off x="58767" y="3722163"/>
          <a:ext cx="2519936" cy="708520"/>
        </a:xfrm>
        <a:prstGeom prst="roundRec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夜間輔導</a:t>
          </a:r>
          <a:endParaRPr lang="zh-TW" altLang="en-US" sz="33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93354" y="3756750"/>
        <a:ext cx="2450762" cy="6393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0D529-3EE0-4497-A91E-3D218C8BFAE5}">
      <dsp:nvSpPr>
        <dsp:cNvPr id="0" name=""/>
        <dsp:cNvSpPr/>
      </dsp:nvSpPr>
      <dsp:spPr>
        <a:xfrm rot="5400000">
          <a:off x="-223152" y="223890"/>
          <a:ext cx="1487685" cy="104138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一年級</a:t>
          </a:r>
          <a:endParaRPr lang="zh-TW" altLang="en-US" sz="2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" y="521427"/>
        <a:ext cx="1041380" cy="446305"/>
      </dsp:txXfrm>
    </dsp:sp>
    <dsp:sp modelId="{259AD0DF-8523-4498-B1CC-D5F5661FF6EC}">
      <dsp:nvSpPr>
        <dsp:cNvPr id="0" name=""/>
        <dsp:cNvSpPr/>
      </dsp:nvSpPr>
      <dsp:spPr>
        <a:xfrm rot="5400000">
          <a:off x="4380591" y="-3338473"/>
          <a:ext cx="966995" cy="76454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100" kern="1200" dirty="0" smtClean="0"/>
            <a:t>商教學會英文能力四級</a:t>
          </a:r>
          <a:r>
            <a:rPr lang="zh-TW" altLang="en-US" sz="2100" kern="1200" dirty="0" smtClean="0"/>
            <a:t>     </a:t>
          </a:r>
          <a:r>
            <a:rPr lang="zh-TW" altLang="en-US" sz="2100" b="1" kern="1200" dirty="0" smtClean="0">
              <a:solidFill>
                <a:srgbClr val="0033CC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★</a:t>
          </a:r>
          <a:r>
            <a:rPr lang="zh-TW" sz="2100" kern="1200" dirty="0" smtClean="0"/>
            <a:t>商教學會會計能力三級</a:t>
          </a:r>
          <a:endParaRPr lang="zh-TW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100" b="1" kern="1200" dirty="0" smtClean="0"/>
            <a:t>勞委會會計事務</a:t>
          </a:r>
          <a:r>
            <a:rPr lang="en-US" sz="2100" b="1" kern="1200" dirty="0" smtClean="0"/>
            <a:t>(</a:t>
          </a:r>
          <a:r>
            <a:rPr lang="zh-TW" sz="2100" b="1" kern="1200" dirty="0" smtClean="0"/>
            <a:t>人工記帳</a:t>
          </a:r>
          <a:r>
            <a:rPr lang="zh-TW" altLang="en-US" sz="2100" b="1" kern="1200" dirty="0" smtClean="0"/>
            <a:t>項</a:t>
          </a:r>
          <a:r>
            <a:rPr lang="en-US" sz="2100" b="1" kern="1200" dirty="0" smtClean="0"/>
            <a:t>)</a:t>
          </a:r>
          <a:r>
            <a:rPr lang="zh-TW" sz="2100" b="1" kern="1200" dirty="0" smtClean="0"/>
            <a:t>丙級</a:t>
          </a:r>
          <a:r>
            <a:rPr lang="en-US" altLang="zh-TW" sz="2100" b="1" kern="1200" dirty="0" smtClean="0"/>
            <a:t>   </a:t>
          </a:r>
          <a:r>
            <a:rPr lang="zh-TW" altLang="en-US" sz="2100" b="1" kern="1200" dirty="0" smtClean="0"/>
            <a:t> </a:t>
          </a:r>
          <a:r>
            <a:rPr lang="zh-TW" altLang="en-US" sz="2100" b="0" kern="1200" dirty="0" smtClean="0">
              <a:solidFill>
                <a:srgbClr val="0033CC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★</a:t>
          </a:r>
          <a:r>
            <a:rPr lang="en-US" sz="2100" b="0" kern="1200" dirty="0" smtClean="0">
              <a:latin typeface="+mj-ea"/>
              <a:ea typeface="+mj-ea"/>
            </a:rPr>
            <a:t>Word</a:t>
          </a:r>
          <a:r>
            <a:rPr lang="en-US" altLang="zh-TW" sz="2100" b="0" kern="1200" dirty="0" smtClean="0">
              <a:latin typeface="+mn-ea"/>
              <a:ea typeface="+mn-ea"/>
            </a:rPr>
            <a:t>   </a:t>
          </a:r>
          <a:r>
            <a:rPr lang="zh-TW" altLang="en-US" sz="2100" b="0" kern="1200" dirty="0" smtClean="0">
              <a:latin typeface="+mn-ea"/>
              <a:ea typeface="+mn-ea"/>
            </a:rPr>
            <a:t>   </a:t>
          </a:r>
          <a:r>
            <a:rPr lang="zh-TW" altLang="en-US" sz="2100" b="0" kern="1200" dirty="0" smtClean="0">
              <a:solidFill>
                <a:srgbClr val="0033CC"/>
              </a:solidFill>
              <a:latin typeface="+mn-ea"/>
              <a:ea typeface="+mn-ea"/>
            </a:rPr>
            <a:t>★</a:t>
          </a:r>
          <a:r>
            <a:rPr lang="en-US" sz="2100" b="0" kern="1200" dirty="0" smtClean="0">
              <a:latin typeface="+mn-ea"/>
              <a:ea typeface="+mn-ea"/>
            </a:rPr>
            <a:t>PowerPoint</a:t>
          </a:r>
          <a:endParaRPr lang="zh-TW" altLang="en-US" sz="2100" b="0" kern="1200" dirty="0">
            <a:latin typeface="+mn-ea"/>
            <a:ea typeface="+mn-ea"/>
          </a:endParaRPr>
        </a:p>
      </dsp:txBody>
      <dsp:txXfrm rot="-5400000">
        <a:off x="1041380" y="47943"/>
        <a:ext cx="7598213" cy="872585"/>
      </dsp:txXfrm>
    </dsp:sp>
    <dsp:sp modelId="{7E110612-3368-40D5-A35C-0873824251E3}">
      <dsp:nvSpPr>
        <dsp:cNvPr id="0" name=""/>
        <dsp:cNvSpPr/>
      </dsp:nvSpPr>
      <dsp:spPr>
        <a:xfrm rot="5400000">
          <a:off x="-223152" y="1515927"/>
          <a:ext cx="1487685" cy="1041380"/>
        </a:xfrm>
        <a:prstGeom prst="chevron">
          <a:avLst/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二年級</a:t>
          </a:r>
          <a:endParaRPr lang="zh-TW" altLang="en-US" sz="2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" y="1813464"/>
        <a:ext cx="1041380" cy="446305"/>
      </dsp:txXfrm>
    </dsp:sp>
    <dsp:sp modelId="{1D7CF472-DA58-4073-B5F6-DE84C8F4E79C}">
      <dsp:nvSpPr>
        <dsp:cNvPr id="0" name=""/>
        <dsp:cNvSpPr/>
      </dsp:nvSpPr>
      <dsp:spPr>
        <a:xfrm rot="5400000">
          <a:off x="4380591" y="-2046436"/>
          <a:ext cx="966995" cy="76454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100" b="1" kern="1200" dirty="0" smtClean="0"/>
            <a:t>勞委會會計事務 </a:t>
          </a:r>
          <a:r>
            <a:rPr lang="en-US" sz="2100" b="1" kern="1200" dirty="0" smtClean="0"/>
            <a:t>(</a:t>
          </a:r>
          <a:r>
            <a:rPr lang="zh-TW" sz="2100" b="1" kern="1200" dirty="0" smtClean="0"/>
            <a:t>會計資訊</a:t>
          </a:r>
          <a:r>
            <a:rPr lang="zh-TW" altLang="en-US" sz="2100" b="1" kern="1200" dirty="0" smtClean="0"/>
            <a:t>項</a:t>
          </a:r>
          <a:r>
            <a:rPr lang="en-US" sz="2100" b="1" kern="1200" dirty="0" smtClean="0"/>
            <a:t>)</a:t>
          </a:r>
          <a:r>
            <a:rPr lang="en-US" altLang="zh-TW" sz="2100" b="1" kern="1200" dirty="0" smtClean="0"/>
            <a:t> </a:t>
          </a:r>
          <a:r>
            <a:rPr lang="zh-TW" sz="2100" b="1" kern="1200" dirty="0" smtClean="0"/>
            <a:t>丙級</a:t>
          </a:r>
          <a:r>
            <a:rPr lang="en-US" altLang="zh-TW" sz="2100" b="1" kern="1200" dirty="0" smtClean="0"/>
            <a:t> </a:t>
          </a:r>
          <a:r>
            <a:rPr lang="zh-TW" altLang="en-US" sz="2100" b="1" kern="1200" dirty="0" smtClean="0"/>
            <a:t>    </a:t>
          </a:r>
          <a:r>
            <a:rPr lang="zh-TW" altLang="en-US" sz="2100" b="1" kern="1200" dirty="0" smtClean="0">
              <a:solidFill>
                <a:srgbClr val="0033CC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★</a:t>
          </a:r>
          <a:r>
            <a:rPr lang="zh-TW" sz="2100" b="1" kern="1200" dirty="0" smtClean="0"/>
            <a:t>勞委會國貿業務丙級</a:t>
          </a:r>
          <a:endParaRPr lang="zh-TW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100" kern="1200" dirty="0" smtClean="0"/>
            <a:t>商教學會英文能力三級 </a:t>
          </a:r>
          <a:r>
            <a:rPr lang="en-US" altLang="zh-TW" sz="2100" kern="1200" dirty="0" smtClean="0"/>
            <a:t>   </a:t>
          </a:r>
          <a:r>
            <a:rPr lang="zh-TW" altLang="en-US" sz="2100" b="1" kern="1200" dirty="0" smtClean="0">
              <a:solidFill>
                <a:srgbClr val="0033CC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★</a:t>
          </a:r>
          <a:r>
            <a:rPr lang="zh-TW" sz="2100" kern="1200" dirty="0" smtClean="0"/>
            <a:t>商教學會會計能力二級</a:t>
          </a:r>
          <a:r>
            <a:rPr lang="zh-TW" altLang="en-US" sz="2100" kern="1200" dirty="0" smtClean="0"/>
            <a:t>    </a:t>
          </a:r>
          <a:r>
            <a:rPr lang="zh-TW" altLang="en-US" sz="2100" b="1" kern="1200" dirty="0" smtClean="0">
              <a:solidFill>
                <a:srgbClr val="0033CC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★</a:t>
          </a:r>
          <a:r>
            <a:rPr lang="en-US" altLang="zh-TW" sz="2100" b="1" kern="12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Excel</a:t>
          </a:r>
          <a:r>
            <a:rPr lang="en-US" altLang="zh-TW" sz="2100" b="1" kern="1200" dirty="0" smtClean="0"/>
            <a:t> </a:t>
          </a:r>
          <a:endParaRPr lang="zh-TW" altLang="en-US" sz="2100" kern="1200" dirty="0"/>
        </a:p>
      </dsp:txBody>
      <dsp:txXfrm rot="-5400000">
        <a:off x="1041380" y="1339980"/>
        <a:ext cx="7598213" cy="872585"/>
      </dsp:txXfrm>
    </dsp:sp>
    <dsp:sp modelId="{9E6F101D-AC8C-4F2B-8209-6E43E16D1CB7}">
      <dsp:nvSpPr>
        <dsp:cNvPr id="0" name=""/>
        <dsp:cNvSpPr/>
      </dsp:nvSpPr>
      <dsp:spPr>
        <a:xfrm rot="5400000">
          <a:off x="-223152" y="2807965"/>
          <a:ext cx="1487685" cy="1041380"/>
        </a:xfrm>
        <a:prstGeom prst="chevron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三年級</a:t>
          </a:r>
          <a:endParaRPr lang="zh-TW" altLang="en-US" sz="2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" y="3105502"/>
        <a:ext cx="1041380" cy="446305"/>
      </dsp:txXfrm>
    </dsp:sp>
    <dsp:sp modelId="{C00AD2E6-AD4D-4CBF-9AE1-1EFE057D1969}">
      <dsp:nvSpPr>
        <dsp:cNvPr id="0" name=""/>
        <dsp:cNvSpPr/>
      </dsp:nvSpPr>
      <dsp:spPr>
        <a:xfrm rot="5400000">
          <a:off x="4380591" y="-754399"/>
          <a:ext cx="966995" cy="76454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100" b="1" kern="1200" dirty="0" smtClean="0"/>
            <a:t>勞委會會計事務乙級</a:t>
          </a:r>
          <a:r>
            <a:rPr lang="en-US" altLang="zh-TW" sz="2100" kern="1200" dirty="0" smtClean="0"/>
            <a:t>       </a:t>
          </a:r>
          <a:r>
            <a:rPr lang="zh-TW" altLang="en-US" sz="2100" b="1" kern="1200" dirty="0" smtClean="0">
              <a:solidFill>
                <a:srgbClr val="0033CC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★</a:t>
          </a:r>
          <a:r>
            <a:rPr lang="zh-TW" sz="2100" kern="1200" dirty="0" smtClean="0"/>
            <a:t>商教學會會計能力一級</a:t>
          </a:r>
          <a:endParaRPr lang="zh-TW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100" kern="1200" dirty="0" smtClean="0"/>
            <a:t>商教學會英文能力二級</a:t>
          </a:r>
          <a:endParaRPr lang="zh-TW" altLang="en-US" sz="2100" kern="1200" dirty="0"/>
        </a:p>
      </dsp:txBody>
      <dsp:txXfrm rot="-5400000">
        <a:off x="1041380" y="2632017"/>
        <a:ext cx="7598213" cy="8725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7614E-E928-4C40-BC7E-0ADC98566402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44283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8645" y="9421044"/>
            <a:ext cx="2944283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F6ACD-D1B6-416D-93AD-B75E9E38BA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4916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69F36-445C-4030-B62E-71A0277E82E2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3374"/>
            <a:ext cx="543560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2A8FC-0A71-4BD4-9059-979284783E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822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2A8FC-0A71-4BD4-9059-979284783E4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405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2A8FC-0A71-4BD4-9059-979284783E4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1232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2A8FC-0A71-4BD4-9059-979284783E4E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8947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1AFFF-90DD-47B1-8AA6-200A98AE3C25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502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D209-6033-4328-A652-395D97BC4345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05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173-F003-480D-8D03-C536EFE8A593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514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9B36-174C-475B-8D26-0070A8DFC0D6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3283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D8E4-5CD4-4A3C-BCCE-F3F8C7DA8EF6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420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EBA2-35B4-45FB-B69C-B5FDE88581AD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1759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C61A-CDFD-4196-97E6-675D78C8200A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4384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99DB2-E5B5-4EEF-9C50-69A21BCBF38B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5216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B26F-3888-47EE-9110-5145452BA692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1143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E576-C03C-499C-A817-E807BB0386A2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0787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C9C7-B19E-49B7-B45E-E732C7CAE286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9800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88B2-E224-4A7A-97A8-45D01A562B73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4899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789D-55E7-423C-93A1-CDE4C6A8C7D4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8706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FE2E-D5CE-43CA-A171-E389D4959D50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707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4776-6251-4D01-BA99-00693AAC3CB2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256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4A08-0604-49C4-A303-4977142D0DA0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0603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F5F5-97B4-4C7D-920F-BE19287E8516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0626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041C-8958-4C66-ACF9-925D7AAD296E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3821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6451-23F7-4B07-9E7C-8B8D68D67575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1795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8D257-D65B-4816-8C64-982076254CDF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3551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FCC-9A15-4C98-8480-D98146D4F7D3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799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FA69-53E7-46E2-92A3-89FB86200E50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5355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B76C-6A88-4715-8BD7-62DB79A6C54E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24092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19A5-8DC3-4091-8728-2B33A9BD8F20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0857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99E7-8E8E-46EB-8EF6-37F8810A0D76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8801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5D77-845E-4A0E-9BDE-914DAC9151B9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3892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9C72F-CBAA-4FEF-84A2-C98F0F8F26BE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2743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8BA7-2DCE-4CE8-BA8E-7ADCB0AE2295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8620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04B25-2A7F-44A6-A5FC-D9005CA94DE7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2391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E7CC-59EC-48BB-BA1C-D8D530B6C9C9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2446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5CCE-6CBF-424F-AA8B-8C27FD31D4EF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269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6672-F890-44C9-82C8-8BA0A08F0E5B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1891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6179-648A-496A-B570-27BB5B0E6B72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6655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853F-9949-4A73-9CED-CFF57BE39165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99014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3D0B-92BF-425A-9A80-C927E6094CC5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6008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C338-5A7B-4825-AE9E-4DCDB101E8C7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510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C41F-FBA8-4516-9BE7-84B4ADFF0C50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8904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4356-8553-48E5-BC10-4528E7BF6EBE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51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6430-B212-4574-8BB2-23B5306CD8CB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53082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9B70E-C209-4806-9D7A-671B6F0DAC12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63733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4E19-668B-4BC6-892E-95423F5DF2F3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5259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1995D-C71F-4E9A-8E2B-AEAF5279FBCA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789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64D9-B285-48B0-8413-5FCD21F5CA50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5789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C6F5-3F1B-44F3-BB82-65B05E25378B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731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2582-745E-4512-B2B6-C16C0C352CDA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99942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DBEE-7E4D-4C56-BFC2-4C3802AA128D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340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5790-A0DE-41AB-98FC-66D413692A70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9397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F41F-0B4F-47DC-94F2-B0D2F29A33C9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4479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DD96-B5EB-4814-A5D6-1B91AD207049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7232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EC5C-0F68-4569-83E4-ABEE1AE8196B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7766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0FA1F-2DBB-4580-8538-8356D4596240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5754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7D66-787D-4782-B129-DEADC0482434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0990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D150-A41D-4290-A6C0-55A6088F1CEA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6000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D1EC-008A-49CC-81A3-C580ED6C3850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1595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2787-7F54-41A8-986C-5D026C2B813B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7205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6364-F745-45A2-B89C-6E2B7812AD59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12804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49E2-8343-462A-A6CD-BBA40CEFF305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55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818B5-5634-4E7D-B718-D2249083C29B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9796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F254-12E4-492F-944A-485F3B3C71A7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1815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5705-6B99-4AAA-977B-C442E24D57C5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9402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7F22-4A5E-4F23-8C05-29A5B555AFE2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560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1E19-259E-4A91-88A0-16BB698A5F47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6317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475F-4905-4DB8-8138-CDE47234D012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433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607C-E4D7-4A90-90BB-21B63EE4DB45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5228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D079-987E-44EE-A09E-151161E9F47F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44042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8421-4EF8-4032-8A61-8AC4A8DC0ED5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1878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F6C6-08F0-4AFF-9BF1-41025F15F449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1565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5554-7678-4A5A-B277-6EAA706786D9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45594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A3EE-40AF-4935-A06F-66531B50E054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2021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9C7E-3CF8-4176-8196-7D02AF6C72FD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1380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C278-4D23-4704-B00F-112FF2824FA1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3758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B02B-F82A-44F8-8E71-5FDB8BE83A9C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99283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C43F-75C3-4E3F-B340-34B011ECF0A3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23409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D3CE-3CA0-4237-AA9A-C48EBB5DC68E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38447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3090-FE28-4B9F-8566-C7CDFABB5E5F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83174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5250-D9C7-4083-B36A-1ECFE6E0F72F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76995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1A22-CF59-4411-8B99-74CFCC1C3EC7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696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36A4-0627-48CF-AA44-27B86BAD2712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27881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128C-5B1D-45E8-AE2F-83A0207D07D4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76149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444A-4421-4798-A01F-BBC28BFF63EE}" type="datetime1">
              <a:rPr lang="zh-TW" altLang="en-US" smtClean="0"/>
              <a:t>2016/9/23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05389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D232-77E1-432E-B59F-75F978811279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01159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4A11-8BCE-4B10-8C12-A75AD5383F7C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53492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6316-9EEE-4CEC-AD0E-2EBC867B2656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95958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4D5A-34D6-4F68-92A0-778B1BA3C2DA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84311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4A1F-28D9-4E7C-9939-4ACA53F38E0B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93376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F5F3-4877-43B8-9310-B0054A40F4FA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11434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24B7-985D-4226-9496-00B1520C24C9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550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9B2BA-FAE0-4FF5-AC8A-3118F4D59DB6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150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373AC-9C0C-4FD8-8974-7C32A8360268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382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90A01-933A-4961-948C-FBA9BF2B5102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15329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Picture 4" descr="http://web6.shinmin.tc.edu.tw/history/images/sm_logo_thumb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87" y="216988"/>
            <a:ext cx="1735713" cy="1788848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0" y="6766560"/>
            <a:ext cx="12192000" cy="9144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-10160" y="6624320"/>
            <a:ext cx="12192000" cy="9144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化對角線角落矩形 10"/>
          <p:cNvSpPr/>
          <p:nvPr userDrawn="1"/>
        </p:nvSpPr>
        <p:spPr>
          <a:xfrm>
            <a:off x="6797185" y="203336"/>
            <a:ext cx="1681479" cy="563562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課程學習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圓角化對角線角落矩形 11"/>
          <p:cNvSpPr/>
          <p:nvPr userDrawn="1"/>
        </p:nvSpPr>
        <p:spPr>
          <a:xfrm>
            <a:off x="10315834" y="166447"/>
            <a:ext cx="1681479" cy="563562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親師交流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圓角化對角線角落矩形 12"/>
          <p:cNvSpPr/>
          <p:nvPr userDrawn="1"/>
        </p:nvSpPr>
        <p:spPr>
          <a:xfrm>
            <a:off x="8558155" y="178671"/>
            <a:ext cx="1681479" cy="563562"/>
          </a:xfrm>
          <a:prstGeom prst="round2Diag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升學資訊</a:t>
            </a:r>
          </a:p>
        </p:txBody>
      </p:sp>
      <p:sp>
        <p:nvSpPr>
          <p:cNvPr id="14" name="圓角化對角線角落矩形 13"/>
          <p:cNvSpPr/>
          <p:nvPr userDrawn="1"/>
        </p:nvSpPr>
        <p:spPr>
          <a:xfrm>
            <a:off x="5049520" y="198438"/>
            <a:ext cx="1681479" cy="563562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班級經營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圓角化對角線角落矩形 14"/>
          <p:cNvSpPr/>
          <p:nvPr userDrawn="1"/>
        </p:nvSpPr>
        <p:spPr>
          <a:xfrm>
            <a:off x="3288550" y="219311"/>
            <a:ext cx="1681479" cy="563562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行政宣導</a:t>
            </a:r>
            <a:endParaRPr lang="zh-TW" altLang="en-US" sz="2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823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B1A1D-C3B8-42E4-BBB2-B33EF4B60D9D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-36474"/>
            <a:ext cx="12192000" cy="1532965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http://web6.shinmin.tc.edu.tw/history/images/sm_logo_thumb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87" y="216988"/>
            <a:ext cx="1735713" cy="1788848"/>
          </a:xfrm>
          <a:prstGeom prst="rect">
            <a:avLst/>
          </a:prstGeom>
          <a:ln w="28575">
            <a:solidFill>
              <a:srgbClr val="0066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-10160" y="6624320"/>
            <a:ext cx="12192000" cy="9144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化對角線角落矩形 17"/>
          <p:cNvSpPr/>
          <p:nvPr userDrawn="1"/>
        </p:nvSpPr>
        <p:spPr>
          <a:xfrm>
            <a:off x="6797185" y="203336"/>
            <a:ext cx="1681479" cy="563562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課程學習</a:t>
            </a:r>
            <a:endParaRPr lang="zh-TW" altLang="en-US" sz="2000" dirty="0">
              <a:solidFill>
                <a:schemeClr val="bg1">
                  <a:lumMod val="6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圓角化對角線角落矩形 20"/>
          <p:cNvSpPr/>
          <p:nvPr userDrawn="1"/>
        </p:nvSpPr>
        <p:spPr>
          <a:xfrm>
            <a:off x="10315834" y="166447"/>
            <a:ext cx="1681479" cy="563562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親師交流</a:t>
            </a:r>
            <a:endParaRPr lang="zh-TW" altLang="en-US" sz="2000" dirty="0">
              <a:solidFill>
                <a:schemeClr val="bg1">
                  <a:lumMod val="6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圓角化對角線角落矩形 21"/>
          <p:cNvSpPr/>
          <p:nvPr userDrawn="1"/>
        </p:nvSpPr>
        <p:spPr>
          <a:xfrm>
            <a:off x="8558155" y="178671"/>
            <a:ext cx="1681479" cy="563562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升學資訊</a:t>
            </a:r>
          </a:p>
        </p:txBody>
      </p:sp>
      <p:sp>
        <p:nvSpPr>
          <p:cNvPr id="23" name="圓角化對角線角落矩形 22"/>
          <p:cNvSpPr/>
          <p:nvPr userDrawn="1"/>
        </p:nvSpPr>
        <p:spPr>
          <a:xfrm>
            <a:off x="5049520" y="198438"/>
            <a:ext cx="1681479" cy="563562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班級經營</a:t>
            </a:r>
            <a:endParaRPr lang="zh-TW" altLang="en-US" sz="2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圓角化對角線角落矩形 23"/>
          <p:cNvSpPr/>
          <p:nvPr userDrawn="1"/>
        </p:nvSpPr>
        <p:spPr>
          <a:xfrm>
            <a:off x="3288550" y="219311"/>
            <a:ext cx="1681479" cy="563562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行政宣導</a:t>
            </a:r>
            <a:endParaRPr lang="zh-TW" altLang="en-US" sz="2000" b="1" dirty="0">
              <a:solidFill>
                <a:schemeClr val="bg1">
                  <a:lumMod val="6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734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5FFD4-373C-45D9-8162-613F88BE2553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16390"/>
            <a:ext cx="12192000" cy="1532965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http://web6.shinmin.tc.edu.tw/history/images/sm_logo_thumb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87" y="216988"/>
            <a:ext cx="1735713" cy="1788848"/>
          </a:xfrm>
          <a:prstGeom prst="rect">
            <a:avLst/>
          </a:prstGeom>
          <a:ln w="28575">
            <a:solidFill>
              <a:srgbClr val="1D600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-10160" y="6624320"/>
            <a:ext cx="12192000" cy="9144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化對角線角落矩形 17"/>
          <p:cNvSpPr/>
          <p:nvPr userDrawn="1"/>
        </p:nvSpPr>
        <p:spPr>
          <a:xfrm>
            <a:off x="6797185" y="203336"/>
            <a:ext cx="1681479" cy="563562"/>
          </a:xfrm>
          <a:prstGeom prst="round2DiagRect">
            <a:avLst/>
          </a:prstGeom>
          <a:solidFill>
            <a:srgbClr val="00CC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課程學習</a:t>
            </a:r>
            <a:endParaRPr lang="zh-TW" altLang="en-US" sz="2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圓角化對角線角落矩形 20"/>
          <p:cNvSpPr/>
          <p:nvPr userDrawn="1"/>
        </p:nvSpPr>
        <p:spPr>
          <a:xfrm>
            <a:off x="10315834" y="166447"/>
            <a:ext cx="1681479" cy="563562"/>
          </a:xfrm>
          <a:prstGeom prst="round2DiagRect">
            <a:avLst/>
          </a:prstGeom>
          <a:solidFill>
            <a:srgbClr val="00CC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親師交流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圓角化對角線角落矩形 21"/>
          <p:cNvSpPr/>
          <p:nvPr userDrawn="1"/>
        </p:nvSpPr>
        <p:spPr>
          <a:xfrm>
            <a:off x="8558155" y="178671"/>
            <a:ext cx="1681479" cy="563562"/>
          </a:xfrm>
          <a:prstGeom prst="round2DiagRect">
            <a:avLst/>
          </a:prstGeom>
          <a:solidFill>
            <a:srgbClr val="00CC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升學資訊</a:t>
            </a:r>
          </a:p>
        </p:txBody>
      </p:sp>
      <p:sp>
        <p:nvSpPr>
          <p:cNvPr id="23" name="圓角化對角線角落矩形 22"/>
          <p:cNvSpPr/>
          <p:nvPr userDrawn="1"/>
        </p:nvSpPr>
        <p:spPr>
          <a:xfrm>
            <a:off x="5049520" y="198438"/>
            <a:ext cx="1681479" cy="563562"/>
          </a:xfrm>
          <a:prstGeom prst="round2DiagRect">
            <a:avLst/>
          </a:prstGeom>
          <a:solidFill>
            <a:srgbClr val="00CC99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班級經營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圓角化對角線角落矩形 23"/>
          <p:cNvSpPr/>
          <p:nvPr userDrawn="1"/>
        </p:nvSpPr>
        <p:spPr>
          <a:xfrm>
            <a:off x="3288550" y="219311"/>
            <a:ext cx="1681479" cy="563562"/>
          </a:xfrm>
          <a:prstGeom prst="round2DiagRect">
            <a:avLst/>
          </a:prstGeom>
          <a:solidFill>
            <a:srgbClr val="00CC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行政宣導</a:t>
            </a:r>
            <a:endParaRPr lang="zh-TW" altLang="en-US" sz="2000" b="1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447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39BE3-B7EC-4B1D-9AFE-6F4AA7B8432F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1532965"/>
          </a:xfrm>
          <a:prstGeom prst="rect">
            <a:avLst/>
          </a:prstGeom>
          <a:solidFill>
            <a:srgbClr val="6600C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http://web6.shinmin.tc.edu.tw/history/images/sm_logo_thumb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87" y="216988"/>
            <a:ext cx="1735713" cy="1788848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rgbClr val="6600C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-10160" y="6624320"/>
            <a:ext cx="12192000" cy="91440"/>
          </a:xfrm>
          <a:prstGeom prst="rect">
            <a:avLst/>
          </a:prstGeom>
          <a:solidFill>
            <a:srgbClr val="6600C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化對角線角落矩形 17"/>
          <p:cNvSpPr/>
          <p:nvPr userDrawn="1"/>
        </p:nvSpPr>
        <p:spPr>
          <a:xfrm>
            <a:off x="6797185" y="203336"/>
            <a:ext cx="1681479" cy="563562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課程學習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圓角化對角線角落矩形 20"/>
          <p:cNvSpPr/>
          <p:nvPr userDrawn="1"/>
        </p:nvSpPr>
        <p:spPr>
          <a:xfrm>
            <a:off x="10315834" y="166447"/>
            <a:ext cx="1681479" cy="563562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親師交流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圓角化對角線角落矩形 21"/>
          <p:cNvSpPr/>
          <p:nvPr userDrawn="1"/>
        </p:nvSpPr>
        <p:spPr>
          <a:xfrm>
            <a:off x="8558155" y="178671"/>
            <a:ext cx="1681479" cy="563562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升學資訊</a:t>
            </a:r>
          </a:p>
        </p:txBody>
      </p:sp>
      <p:sp>
        <p:nvSpPr>
          <p:cNvPr id="23" name="圓角化對角線角落矩形 22"/>
          <p:cNvSpPr/>
          <p:nvPr userDrawn="1"/>
        </p:nvSpPr>
        <p:spPr>
          <a:xfrm>
            <a:off x="5049520" y="198438"/>
            <a:ext cx="1681479" cy="563562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班級經營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圓角化對角線角落矩形 23"/>
          <p:cNvSpPr/>
          <p:nvPr userDrawn="1"/>
        </p:nvSpPr>
        <p:spPr>
          <a:xfrm>
            <a:off x="3288550" y="219311"/>
            <a:ext cx="1681479" cy="563562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0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行政宣導</a:t>
            </a:r>
            <a:endParaRPr lang="zh-TW" altLang="en-US" sz="2000" b="0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1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41139-E3A8-48FF-94B7-E4CF2BF528FD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B22E8-EF87-4625-9EEB-63B6DB26FD5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15329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http://web6.shinmin.tc.edu.tw/history/images/sm_logo_thumb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87" y="216988"/>
            <a:ext cx="1735713" cy="1788848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-10160" y="6624320"/>
            <a:ext cx="12192000" cy="9144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化對角線角落矩形 17"/>
          <p:cNvSpPr/>
          <p:nvPr userDrawn="1"/>
        </p:nvSpPr>
        <p:spPr>
          <a:xfrm>
            <a:off x="6797185" y="203336"/>
            <a:ext cx="1681479" cy="563562"/>
          </a:xfrm>
          <a:prstGeom prst="round2DiagRect">
            <a:avLst/>
          </a:prstGeom>
          <a:solidFill>
            <a:srgbClr val="33CC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課程學習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圓角化對角線角落矩形 20"/>
          <p:cNvSpPr/>
          <p:nvPr userDrawn="1"/>
        </p:nvSpPr>
        <p:spPr>
          <a:xfrm>
            <a:off x="10315834" y="166447"/>
            <a:ext cx="1681479" cy="563562"/>
          </a:xfrm>
          <a:prstGeom prst="round2DiagRect">
            <a:avLst/>
          </a:prstGeom>
          <a:solidFill>
            <a:srgbClr val="33CC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親師交流</a:t>
            </a:r>
            <a:endParaRPr lang="zh-TW" altLang="en-US" sz="2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圓角化對角線角落矩形 21"/>
          <p:cNvSpPr/>
          <p:nvPr userDrawn="1"/>
        </p:nvSpPr>
        <p:spPr>
          <a:xfrm>
            <a:off x="8558155" y="178671"/>
            <a:ext cx="1681479" cy="563562"/>
          </a:xfrm>
          <a:prstGeom prst="round2DiagRect">
            <a:avLst/>
          </a:prstGeom>
          <a:solidFill>
            <a:srgbClr val="33CC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升學資訊</a:t>
            </a:r>
          </a:p>
        </p:txBody>
      </p:sp>
      <p:sp>
        <p:nvSpPr>
          <p:cNvPr id="23" name="圓角化對角線角落矩形 22"/>
          <p:cNvSpPr/>
          <p:nvPr userDrawn="1"/>
        </p:nvSpPr>
        <p:spPr>
          <a:xfrm>
            <a:off x="5049520" y="198438"/>
            <a:ext cx="1681479" cy="563562"/>
          </a:xfrm>
          <a:prstGeom prst="round2DiagRect">
            <a:avLst/>
          </a:prstGeom>
          <a:solidFill>
            <a:srgbClr val="33CC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班級經營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圓角化對角線角落矩形 23"/>
          <p:cNvSpPr/>
          <p:nvPr userDrawn="1"/>
        </p:nvSpPr>
        <p:spPr>
          <a:xfrm>
            <a:off x="3288550" y="219311"/>
            <a:ext cx="1681479" cy="563562"/>
          </a:xfrm>
          <a:prstGeom prst="round2DiagRect">
            <a:avLst/>
          </a:prstGeom>
          <a:solidFill>
            <a:srgbClr val="33CC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0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行政宣導</a:t>
            </a:r>
            <a:endParaRPr lang="zh-TW" altLang="en-US" sz="2000" b="0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19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D6752-F683-4C71-AB19-7251992E9247}" type="datetime1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74C5C43-FD01-468A-A8FA-A49FFFCC5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943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105&#23416;&#24180;&#24230;&#36031;&#31185;&#35506;&#31243;&#23416;&#20998;.docx" TargetMode="Externa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admi.edu.tw/" TargetMode="External"/><Relationship Id="rId2" Type="http://schemas.openxmlformats.org/officeDocument/2006/relationships/hyperlink" Target="http://www.tcte.edu.tw/" TargetMode="External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WICuUgmk4w" TargetMode="External"/><Relationship Id="rId2" Type="http://schemas.openxmlformats.org/officeDocument/2006/relationships/hyperlink" Target="https://www.youtube.com/watch?v=n2iV1_e8ork" TargetMode="External"/><Relationship Id="rId1" Type="http://schemas.openxmlformats.org/officeDocument/2006/relationships/slideLayout" Target="../slideLayouts/slideLayout67.xml"/><Relationship Id="rId6" Type="http://schemas.openxmlformats.org/officeDocument/2006/relationships/hyperlink" Target="https://www.youtube.com/watch?v=Osj_VYPNNyk" TargetMode="External"/><Relationship Id="rId5" Type="http://schemas.openxmlformats.org/officeDocument/2006/relationships/hyperlink" Target="https://www.youtube.com/watch?v=vvtdbcwktu4" TargetMode="External"/><Relationship Id="rId4" Type="http://schemas.openxmlformats.org/officeDocument/2006/relationships/hyperlink" Target="https://www.youtube.com/watch?v=edFiWlQ-JKA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789680" y="3273742"/>
            <a:ext cx="4866640" cy="2777923"/>
            <a:chOff x="2752" y="2116"/>
            <a:chExt cx="2713" cy="1374"/>
          </a:xfrm>
        </p:grpSpPr>
        <p:sp>
          <p:nvSpPr>
            <p:cNvPr id="4" name="AutoShape 8"/>
            <p:cNvSpPr>
              <a:spLocks noChangeArrowheads="1"/>
            </p:cNvSpPr>
            <p:nvPr/>
          </p:nvSpPr>
          <p:spPr bwMode="auto">
            <a:xfrm>
              <a:off x="2752" y="2789"/>
              <a:ext cx="2622" cy="701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3600" b="1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時間</a:t>
              </a:r>
              <a:r>
                <a:rPr lang="en-US" altLang="zh-TW" sz="3600" b="1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:105</a:t>
              </a:r>
              <a:r>
                <a:rPr lang="zh-TW" altLang="en-US" sz="3600" b="1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年</a:t>
              </a:r>
              <a:r>
                <a:rPr lang="en-US" altLang="zh-TW" sz="3600" b="1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9</a:t>
              </a:r>
              <a:r>
                <a:rPr lang="zh-TW" altLang="en-US" sz="3600" b="1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月</a:t>
              </a:r>
              <a:r>
                <a:rPr lang="en-US" altLang="zh-TW" sz="3600" b="1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24</a:t>
              </a:r>
              <a:r>
                <a:rPr lang="zh-TW" altLang="en-US" sz="3600" b="1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日</a:t>
              </a:r>
            </a:p>
            <a:p>
              <a:r>
                <a:rPr lang="zh-TW" altLang="en-US" sz="3600" b="1" dirty="0" smtClean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地點</a:t>
              </a:r>
              <a:r>
                <a:rPr lang="en-US" altLang="zh-TW" sz="3600" b="1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sz="3600" b="1" dirty="0">
                  <a:solidFill>
                    <a:schemeClr val="accent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貿一甲教室</a:t>
              </a:r>
            </a:p>
          </p:txBody>
        </p:sp>
        <p:pic>
          <p:nvPicPr>
            <p:cNvPr id="5" name="Picture 5" descr="新民高中(尺)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2116"/>
              <a:ext cx="1179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11"/>
          <p:cNvSpPr txBox="1">
            <a:spLocks noChangeArrowheads="1"/>
          </p:cNvSpPr>
          <p:nvPr/>
        </p:nvSpPr>
        <p:spPr>
          <a:xfrm>
            <a:off x="1903614" y="233680"/>
            <a:ext cx="7381701" cy="34156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88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   貿 一 甲</a:t>
            </a:r>
            <a:br>
              <a:rPr lang="zh-TW" altLang="en-US" sz="88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zh-TW" altLang="en-US" sz="88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親師座談會</a:t>
            </a:r>
            <a:r>
              <a:rPr lang="zh-TW" altLang="en-US" sz="8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/>
            </a:r>
            <a:br>
              <a:rPr lang="zh-TW" altLang="en-US" sz="8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endParaRPr lang="zh-TW" altLang="en-US" sz="4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7" name="等腰三角形 6"/>
          <p:cNvSpPr/>
          <p:nvPr/>
        </p:nvSpPr>
        <p:spPr>
          <a:xfrm rot="10800000">
            <a:off x="0" y="-1"/>
            <a:ext cx="914400" cy="3350029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等腰三角形 7"/>
          <p:cNvSpPr/>
          <p:nvPr/>
        </p:nvSpPr>
        <p:spPr>
          <a:xfrm rot="5400000">
            <a:off x="-519548" y="527857"/>
            <a:ext cx="1878678" cy="839585"/>
          </a:xfrm>
          <a:prstGeom prst="triangle">
            <a:avLst>
              <a:gd name="adj" fmla="val 1116"/>
            </a:avLst>
          </a:prstGeom>
          <a:solidFill>
            <a:srgbClr val="149F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156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333875" y="872662"/>
            <a:ext cx="7374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 </a:t>
            </a:r>
            <a:r>
              <a:rPr lang="zh-TW" altLang="en-US" sz="2000" b="1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生活作息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領導力日誌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請假規則</a:t>
            </a:r>
            <a:r>
              <a:rPr lang="en-US" altLang="zh-TW" sz="2000" dirty="0" smtClean="0">
                <a:solidFill>
                  <a:schemeClr val="bg1"/>
                </a:solidFill>
              </a:rPr>
              <a:t>l</a:t>
            </a:r>
            <a:r>
              <a:rPr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課間違規</a:t>
            </a:r>
            <a:r>
              <a:rPr lang="en-US" altLang="zh-TW" sz="2000" dirty="0" smtClean="0">
                <a:solidFill>
                  <a:schemeClr val="bg1"/>
                </a:solidFill>
              </a:rPr>
              <a:t>l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班費收支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2000" dirty="0">
              <a:solidFill>
                <a:schemeClr val="bg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746567" y="1628988"/>
            <a:ext cx="4397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重大違規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2298722" y="2334692"/>
            <a:ext cx="8229600" cy="14475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600" dirty="0" smtClean="0">
                <a:ea typeface="標楷體" panose="03000509000000000000" pitchFamily="65" charset="-120"/>
              </a:rPr>
              <a:t>上課時間違規使用手機</a:t>
            </a:r>
            <a:r>
              <a:rPr lang="en-US" altLang="zh-TW" sz="2600" dirty="0">
                <a:ea typeface="標楷體" panose="03000509000000000000" pitchFamily="65" charset="-120"/>
              </a:rPr>
              <a:t>〈</a:t>
            </a:r>
            <a:r>
              <a:rPr lang="zh-TW" altLang="en-US" sz="2600" dirty="0" smtClean="0">
                <a:ea typeface="標楷體" panose="03000509000000000000" pitchFamily="65" charset="-120"/>
              </a:rPr>
              <a:t>含手機鈴響</a:t>
            </a:r>
            <a:r>
              <a:rPr lang="en-US" altLang="zh-TW" sz="2600" dirty="0" smtClean="0">
                <a:ea typeface="標楷體" panose="03000509000000000000" pitchFamily="65" charset="-120"/>
              </a:rPr>
              <a:t>〉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600" dirty="0" smtClean="0">
                <a:ea typeface="標楷體" panose="03000509000000000000" pitchFamily="65" charset="-120"/>
              </a:rPr>
              <a:t>小過乙次。</a:t>
            </a:r>
            <a:endParaRPr lang="en-US" altLang="zh-TW" sz="2600" dirty="0" smtClean="0">
              <a:ea typeface="標楷體" panose="03000509000000000000" pitchFamily="65" charset="-120"/>
            </a:endParaRPr>
          </a:p>
          <a:p>
            <a:r>
              <a:rPr lang="zh-TW" altLang="en-US" sz="2600" dirty="0" smtClean="0">
                <a:ea typeface="標楷體" panose="03000509000000000000" pitchFamily="65" charset="-120"/>
              </a:rPr>
              <a:t>下課</a:t>
            </a:r>
            <a:r>
              <a:rPr lang="zh-TW" altLang="en-US" sz="2600" dirty="0">
                <a:ea typeface="標楷體" panose="03000509000000000000" pitchFamily="65" charset="-120"/>
              </a:rPr>
              <a:t>時間違規使用手機</a:t>
            </a:r>
            <a:r>
              <a:rPr lang="en-US" altLang="zh-TW" sz="2600" dirty="0">
                <a:ea typeface="標楷體" panose="03000509000000000000" pitchFamily="65" charset="-120"/>
              </a:rPr>
              <a:t>〈</a:t>
            </a:r>
            <a:r>
              <a:rPr lang="zh-TW" altLang="en-US" sz="2600" dirty="0">
                <a:ea typeface="標楷體" panose="03000509000000000000" pitchFamily="65" charset="-120"/>
              </a:rPr>
              <a:t>含手機鈴響</a:t>
            </a:r>
            <a:r>
              <a:rPr lang="en-US" altLang="zh-TW" sz="2600" dirty="0" smtClean="0">
                <a:ea typeface="標楷體" panose="03000509000000000000" pitchFamily="65" charset="-120"/>
              </a:rPr>
              <a:t>〉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600" dirty="0" smtClean="0">
                <a:ea typeface="標楷體" panose="03000509000000000000" pitchFamily="65" charset="-120"/>
              </a:rPr>
              <a:t>警告乙</a:t>
            </a:r>
            <a:r>
              <a:rPr lang="zh-TW" altLang="en-US" sz="2600" dirty="0">
                <a:ea typeface="標楷體" panose="03000509000000000000" pitchFamily="65" charset="-120"/>
              </a:rPr>
              <a:t>次</a:t>
            </a:r>
            <a:r>
              <a:rPr lang="zh-TW" altLang="en-US" sz="2600" dirty="0" smtClean="0">
                <a:ea typeface="標楷體" panose="03000509000000000000" pitchFamily="65" charset="-120"/>
              </a:rPr>
              <a:t>。</a:t>
            </a:r>
          </a:p>
          <a:p>
            <a:r>
              <a:rPr lang="zh-TW" altLang="en-US" sz="2600" dirty="0" smtClean="0">
                <a:ea typeface="標楷體" panose="03000509000000000000" pitchFamily="65" charset="-120"/>
              </a:rPr>
              <a:t>不遵守交通規則</a:t>
            </a:r>
            <a:r>
              <a:rPr lang="en-US" altLang="zh-TW" sz="2600" dirty="0" smtClean="0">
                <a:ea typeface="標楷體" panose="03000509000000000000" pitchFamily="65" charset="-120"/>
              </a:rPr>
              <a:t>〈</a:t>
            </a:r>
            <a:r>
              <a:rPr lang="zh-TW" altLang="en-US" sz="2600" dirty="0" smtClean="0">
                <a:ea typeface="標楷體" panose="03000509000000000000" pitchFamily="65" charset="-120"/>
              </a:rPr>
              <a:t>含未戴安全帽</a:t>
            </a:r>
            <a:r>
              <a:rPr lang="en-US" altLang="zh-TW" sz="2600" dirty="0" smtClean="0">
                <a:ea typeface="標楷體" panose="03000509000000000000" pitchFamily="65" charset="-120"/>
              </a:rPr>
              <a:t>〉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600" dirty="0" smtClean="0">
                <a:ea typeface="標楷體" panose="03000509000000000000" pitchFamily="65" charset="-120"/>
              </a:rPr>
              <a:t>小過乙次。</a:t>
            </a:r>
            <a:endParaRPr lang="en-US" altLang="zh-TW" sz="2600" dirty="0" smtClean="0"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2400" dirty="0" smtClean="0"/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2298722" y="4580058"/>
            <a:ext cx="8229600" cy="19621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600" dirty="0" smtClean="0">
                <a:ea typeface="標楷體" panose="03000509000000000000" pitchFamily="65" charset="-120"/>
              </a:rPr>
              <a:t>穿制服搭運動服外套、</a:t>
            </a:r>
            <a:r>
              <a:rPr lang="zh-TW" altLang="en-US" sz="2600" dirty="0">
                <a:ea typeface="標楷體" panose="03000509000000000000" pitchFamily="65" charset="-120"/>
              </a:rPr>
              <a:t>穿</a:t>
            </a:r>
            <a:r>
              <a:rPr lang="zh-TW" altLang="en-US" sz="2600" dirty="0" smtClean="0">
                <a:ea typeface="標楷體" panose="03000509000000000000" pitchFamily="65" charset="-120"/>
              </a:rPr>
              <a:t>運動服外套沒拉拉鍊。</a:t>
            </a:r>
          </a:p>
          <a:p>
            <a:r>
              <a:rPr lang="zh-TW" altLang="en-US" sz="2600" dirty="0" smtClean="0">
                <a:ea typeface="標楷體" panose="03000509000000000000" pitchFamily="65" charset="-120"/>
              </a:rPr>
              <a:t>男生未繫皮帶或穿短襪。</a:t>
            </a:r>
          </a:p>
          <a:p>
            <a:r>
              <a:rPr lang="zh-TW" altLang="en-US" sz="2600" dirty="0" smtClean="0">
                <a:ea typeface="標楷體" panose="03000509000000000000" pitchFamily="65" charset="-120"/>
              </a:rPr>
              <a:t>攜帶塑膠袋 </a:t>
            </a:r>
            <a:r>
              <a:rPr lang="en-US" altLang="zh-TW" sz="2600" dirty="0" smtClean="0">
                <a:ea typeface="標楷體" panose="03000509000000000000" pitchFamily="65" charset="-120"/>
              </a:rPr>
              <a:t>(</a:t>
            </a:r>
            <a:r>
              <a:rPr lang="zh-TW" altLang="en-US" sz="2600" dirty="0" smtClean="0">
                <a:ea typeface="標楷體" panose="03000509000000000000" pitchFamily="65" charset="-120"/>
              </a:rPr>
              <a:t>裝早餐</a:t>
            </a:r>
            <a:r>
              <a:rPr lang="en-US" altLang="zh-TW" sz="2600" dirty="0" smtClean="0">
                <a:ea typeface="標楷體" panose="03000509000000000000" pitchFamily="65" charset="-120"/>
              </a:rPr>
              <a:t>)</a:t>
            </a:r>
            <a:r>
              <a:rPr lang="zh-TW" altLang="en-US" sz="2600" dirty="0" smtClean="0">
                <a:ea typeface="標楷體" panose="03000509000000000000" pitchFamily="65" charset="-120"/>
              </a:rPr>
              <a:t> 、攜帶免洗筷、免洗湯匙。</a:t>
            </a:r>
            <a:endParaRPr lang="en-US" altLang="zh-TW" sz="2600" dirty="0" smtClean="0">
              <a:ea typeface="標楷體" panose="03000509000000000000" pitchFamily="65" charset="-120"/>
            </a:endParaRPr>
          </a:p>
          <a:p>
            <a:r>
              <a:rPr lang="zh-TW" altLang="en-US" sz="2600" dirty="0" smtClean="0">
                <a:ea typeface="標楷體" panose="03000509000000000000" pitchFamily="65" charset="-120"/>
              </a:rPr>
              <a:t>課本放置在教室未帶回家</a:t>
            </a:r>
            <a:r>
              <a:rPr lang="zh-TW" altLang="en-US" sz="2600" dirty="0">
                <a:ea typeface="標楷體" panose="03000509000000000000" pitchFamily="65" charset="-120"/>
              </a:rPr>
              <a:t>。</a:t>
            </a:r>
            <a:endParaRPr lang="zh-TW" altLang="en-US" sz="2600" dirty="0" smtClean="0">
              <a:ea typeface="標楷體" panose="03000509000000000000" pitchFamily="65" charset="-120"/>
            </a:endParaRPr>
          </a:p>
          <a:p>
            <a:endParaRPr lang="zh-TW" altLang="en-US" sz="2400" dirty="0" smtClean="0"/>
          </a:p>
        </p:txBody>
      </p:sp>
      <p:sp>
        <p:nvSpPr>
          <p:cNvPr id="9" name="文字方塊 8"/>
          <p:cNvSpPr txBox="1"/>
          <p:nvPr/>
        </p:nvSpPr>
        <p:spPr>
          <a:xfrm>
            <a:off x="4746567" y="3844555"/>
            <a:ext cx="28762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ea typeface="標楷體" panose="03000509000000000000" pitchFamily="65" charset="-120"/>
              </a:rPr>
              <a:t>常見違規</a:t>
            </a:r>
            <a:endParaRPr lang="zh-TW" altLang="en-US" sz="4000" b="1" dirty="0"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992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333875" y="872662"/>
            <a:ext cx="7374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 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生活作息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領導力日誌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請假規則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課間違規</a:t>
            </a:r>
            <a:r>
              <a:rPr lang="en-US" altLang="zh-TW" sz="2000" dirty="0" smtClean="0">
                <a:solidFill>
                  <a:schemeClr val="bg1"/>
                </a:solidFill>
              </a:rPr>
              <a:t>l</a:t>
            </a:r>
            <a:r>
              <a:rPr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班費收支</a:t>
            </a:r>
            <a:r>
              <a:rPr lang="en-US" altLang="zh-TW" sz="2000" dirty="0" smtClean="0">
                <a:solidFill>
                  <a:schemeClr val="bg1"/>
                </a:solidFill>
              </a:rPr>
              <a:t>l</a:t>
            </a:r>
            <a:r>
              <a:rPr lang="en-US" altLang="zh-TW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432060" y="2218026"/>
            <a:ext cx="8358188" cy="4345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ea typeface="標楷體" panose="03000509000000000000" pitchFamily="65" charset="-120"/>
              </a:rPr>
              <a:t>班費收支情形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14077" y="3046644"/>
            <a:ext cx="7859712" cy="23815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5"/>
            <a:endParaRPr lang="zh-TW" altLang="en-US" dirty="0" smtClean="0"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ea typeface="標楷體" panose="03000509000000000000" pitchFamily="65" charset="-120"/>
              </a:rPr>
              <a:t>設置班費紀錄簿。</a:t>
            </a:r>
          </a:p>
          <a:p>
            <a:r>
              <a:rPr lang="zh-TW" altLang="en-US" sz="3200" dirty="0" smtClean="0">
                <a:ea typeface="標楷體" panose="03000509000000000000" pitchFamily="65" charset="-120"/>
              </a:rPr>
              <a:t>收班費一定以書面通知家長。</a:t>
            </a:r>
          </a:p>
          <a:p>
            <a:r>
              <a:rPr lang="zh-TW" altLang="en-US" sz="3200" dirty="0" smtClean="0">
                <a:ea typeface="標楷體" panose="03000509000000000000" pitchFamily="65" charset="-120"/>
              </a:rPr>
              <a:t>支出一定要有收據或發票，已利記帳。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574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962698" y="939337"/>
            <a:ext cx="612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/>
                </a:solidFill>
              </a:rPr>
              <a:t>l</a:t>
            </a:r>
            <a:r>
              <a:rPr lang="en-US" altLang="zh-TW" sz="2800" dirty="0" smtClean="0">
                <a:solidFill>
                  <a:schemeClr val="bg1"/>
                </a:solidFill>
              </a:rPr>
              <a:t> </a:t>
            </a:r>
            <a:r>
              <a:rPr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課程學分</a:t>
            </a:r>
            <a:r>
              <a:rPr lang="en-US" altLang="zh-TW" sz="2000" dirty="0" smtClean="0">
                <a:solidFill>
                  <a:schemeClr val="bg1"/>
                </a:solidFill>
              </a:rPr>
              <a:t>l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考試日程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技能檢定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</a:t>
            </a:r>
            <a:endParaRPr lang="zh-TW" altLang="en-US" sz="2000" dirty="0">
              <a:solidFill>
                <a:schemeClr val="bg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100647" y="1665664"/>
            <a:ext cx="5785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高中職學年學分制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354975" y="2373550"/>
            <a:ext cx="101082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符合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修業年限二至五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年。 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必修科目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均須修習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國貿科課程科目及學分表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各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學年德行成績均及格。 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畢業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修得學分須達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160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學分。 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部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定科目及格率須達百分之八十五。 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專業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及實習科目修得學分須達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60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學分。 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實習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科目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含實務、實驗科目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修得學分須達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30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前七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項標準均達到者始可畢業。 </a:t>
            </a:r>
          </a:p>
        </p:txBody>
      </p:sp>
    </p:spTree>
    <p:extLst>
      <p:ext uri="{BB962C8B-B14F-4D97-AF65-F5344CB8AC3E}">
        <p14:creationId xmlns:p14="http://schemas.microsoft.com/office/powerpoint/2010/main" val="100576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962698" y="939337"/>
            <a:ext cx="612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 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課程學分</a:t>
            </a:r>
            <a:r>
              <a:rPr lang="en-US" altLang="zh-TW" sz="2000" dirty="0" smtClean="0">
                <a:solidFill>
                  <a:schemeClr val="bg1"/>
                </a:solidFill>
              </a:rPr>
              <a:t>l</a:t>
            </a:r>
            <a:r>
              <a:rPr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考試日程</a:t>
            </a:r>
            <a:r>
              <a:rPr lang="en-US" altLang="zh-TW" sz="2000" dirty="0" smtClean="0">
                <a:solidFill>
                  <a:schemeClr val="bg1"/>
                </a:solidFill>
              </a:rPr>
              <a:t>l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技能檢定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</a:t>
            </a:r>
            <a:endParaRPr lang="zh-TW" altLang="en-US" sz="2000" dirty="0">
              <a:solidFill>
                <a:schemeClr val="bg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Group 1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5468197"/>
              </p:ext>
            </p:extLst>
          </p:nvPr>
        </p:nvGraphicFramePr>
        <p:xfrm>
          <a:off x="2236124" y="2310730"/>
          <a:ext cx="8229600" cy="4145280"/>
        </p:xfrm>
        <a:graphic>
          <a:graphicData uri="http://schemas.openxmlformats.org/drawingml/2006/table">
            <a:tbl>
              <a:tblPr/>
              <a:tblGrid>
                <a:gridCol w="2962275"/>
                <a:gridCol w="5267325"/>
              </a:tblGrid>
              <a:tr h="46566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日期</a:t>
                      </a: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活動名稱</a:t>
                      </a: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</a:tr>
              <a:tr h="4656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10/12~10/14</a:t>
                      </a:r>
                      <a:endParaRPr kumimoji="1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第一次期中考</a:t>
                      </a: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56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11/1</a:t>
                      </a:r>
                      <a:endParaRPr kumimoji="1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第一次學藝競試</a:t>
                      </a: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656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11/20</a:t>
                      </a:r>
                      <a:endParaRPr kumimoji="1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商教學會英語能力檢定</a:t>
                      </a: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56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11/28~11/30</a:t>
                      </a:r>
                      <a:endParaRPr kumimoji="1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第二次期中考</a:t>
                      </a: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656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12/22</a:t>
                      </a:r>
                      <a:endParaRPr kumimoji="1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第二次學藝競試</a:t>
                      </a: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56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1/8</a:t>
                      </a:r>
                      <a:endParaRPr kumimoji="1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電腦基金會電腦技能檢定</a:t>
                      </a: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70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1/17~1/19</a:t>
                      </a:r>
                      <a:endParaRPr kumimoji="1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期末考</a:t>
                      </a: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3233651" y="1591646"/>
            <a:ext cx="6824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學年度第一學期考試日程表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36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962698" y="939337"/>
            <a:ext cx="612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 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課程學分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 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考試日程</a:t>
            </a:r>
            <a:r>
              <a:rPr lang="en-US" altLang="zh-TW" sz="2000" dirty="0" smtClean="0">
                <a:solidFill>
                  <a:schemeClr val="bg1"/>
                </a:solidFill>
              </a:rPr>
              <a:t>l</a:t>
            </a:r>
            <a:r>
              <a:rPr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技能檢定</a:t>
            </a:r>
            <a:r>
              <a:rPr lang="en-US" altLang="zh-TW" sz="2000" dirty="0" smtClean="0">
                <a:solidFill>
                  <a:schemeClr val="bg1"/>
                </a:solidFill>
              </a:rPr>
              <a:t>l</a:t>
            </a:r>
            <a:endParaRPr lang="zh-TW" altLang="en-US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3126282420"/>
              </p:ext>
            </p:extLst>
          </p:nvPr>
        </p:nvGraphicFramePr>
        <p:xfrm>
          <a:off x="2053244" y="2435629"/>
          <a:ext cx="8686799" cy="4073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272742" y="1625927"/>
            <a:ext cx="5461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國貿科專業技能檢定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3078480" y="5458075"/>
            <a:ext cx="4156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b="1" dirty="0" smtClean="0">
                <a:solidFill>
                  <a:srgbClr val="0033CC"/>
                </a:solidFill>
                <a:latin typeface="新細明體" panose="02020500000000000000" pitchFamily="18" charset="-120"/>
              </a:rPr>
              <a:t>★</a:t>
            </a:r>
            <a:endParaRPr lang="zh-TW" altLang="en-US" sz="21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086791" y="2504344"/>
            <a:ext cx="4156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b="1" dirty="0" smtClean="0">
                <a:solidFill>
                  <a:srgbClr val="0033CC"/>
                </a:solidFill>
                <a:latin typeface="新細明體" panose="02020500000000000000" pitchFamily="18" charset="-120"/>
              </a:rPr>
              <a:t>★</a:t>
            </a:r>
            <a:endParaRPr lang="zh-TW" altLang="en-US" sz="21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3106190" y="3798427"/>
            <a:ext cx="4156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b="1" dirty="0" smtClean="0">
                <a:solidFill>
                  <a:srgbClr val="0033CC"/>
                </a:solidFill>
                <a:latin typeface="新細明體" panose="02020500000000000000" pitchFamily="18" charset="-120"/>
              </a:rPr>
              <a:t>★</a:t>
            </a:r>
            <a:endParaRPr lang="zh-TW" altLang="en-US" sz="21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086791" y="2852789"/>
            <a:ext cx="4156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b="1" dirty="0" smtClean="0">
                <a:solidFill>
                  <a:srgbClr val="0033CC"/>
                </a:solidFill>
                <a:latin typeface="新細明體" panose="02020500000000000000" pitchFamily="18" charset="-120"/>
              </a:rPr>
              <a:t>★</a:t>
            </a:r>
            <a:endParaRPr lang="zh-TW" altLang="en-US" sz="21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086791" y="4155432"/>
            <a:ext cx="4156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b="1" dirty="0" smtClean="0">
                <a:solidFill>
                  <a:srgbClr val="0033CC"/>
                </a:solidFill>
                <a:latin typeface="新細明體" panose="02020500000000000000" pitchFamily="18" charset="-120"/>
              </a:rPr>
              <a:t>★</a:t>
            </a:r>
            <a:endParaRPr lang="zh-TW" altLang="en-US" sz="21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3078480" y="5065779"/>
            <a:ext cx="4156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b="1" dirty="0" smtClean="0">
                <a:solidFill>
                  <a:srgbClr val="0033CC"/>
                </a:solidFill>
                <a:latin typeface="新細明體" panose="02020500000000000000" pitchFamily="18" charset="-120"/>
              </a:rPr>
              <a:t>★</a:t>
            </a:r>
            <a:endParaRPr lang="zh-TW" altLang="en-US" sz="2100" dirty="0"/>
          </a:p>
        </p:txBody>
      </p:sp>
    </p:spTree>
    <p:extLst>
      <p:ext uri="{BB962C8B-B14F-4D97-AF65-F5344CB8AC3E}">
        <p14:creationId xmlns:p14="http://schemas.microsoft.com/office/powerpoint/2010/main" val="356589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921135" y="872836"/>
            <a:ext cx="650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/>
                </a:solidFill>
              </a:rPr>
              <a:t>l</a:t>
            </a:r>
            <a:r>
              <a:rPr lang="en-US" altLang="zh-TW" sz="2800" dirty="0" smtClean="0">
                <a:solidFill>
                  <a:schemeClr val="bg1"/>
                </a:solidFill>
              </a:rPr>
              <a:t> </a:t>
            </a:r>
            <a:r>
              <a:rPr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考招分離</a:t>
            </a:r>
            <a:r>
              <a:rPr lang="en-US" altLang="zh-TW" sz="2000" dirty="0" smtClean="0">
                <a:solidFill>
                  <a:schemeClr val="bg1"/>
                </a:solidFill>
              </a:rPr>
              <a:t>l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統測考科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升學管道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</a:t>
            </a:r>
            <a:endParaRPr lang="zh-TW" altLang="en-US" sz="2000" dirty="0">
              <a:solidFill>
                <a:schemeClr val="bg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897774" y="2706882"/>
            <a:ext cx="1064860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考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招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分離係指技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專校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院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zh-TW" sz="32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入學考試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zh-TW" sz="32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招生工作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分由不同之專責單位辦理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技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專校院</a:t>
            </a:r>
            <a:r>
              <a:rPr lang="zh-TW" altLang="zh-TW" sz="32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入學測驗中心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承辦考試相關之命題與測驗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工作，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其成績可供各類多元入學管道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招生事務由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各招生學校單獨或聯合組成</a:t>
            </a:r>
            <a:r>
              <a:rPr lang="zh-TW" altLang="zh-TW" sz="32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招生委員會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辦理。 </a:t>
            </a:r>
            <a:endParaRPr lang="en-US" altLang="zh-TW" sz="3200" dirty="0" smtClean="0">
              <a:solidFill>
                <a:srgbClr val="5A5A5A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技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專校院入學測驗中心網站</a:t>
            </a:r>
            <a:r>
              <a:rPr lang="en-US" altLang="zh-TW" sz="2000" dirty="0">
                <a:solidFill>
                  <a:srgbClr val="5A5A5A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(</a:t>
            </a:r>
            <a:r>
              <a:rPr lang="en-US" altLang="zh-TW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  <a:hlinkClick r:id="rId2"/>
              </a:rPr>
              <a:t>http://www.tcte.edu.tw</a:t>
            </a:r>
            <a:r>
              <a:rPr lang="en-US" altLang="zh-TW" sz="2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  <a:hlinkClick r:id="rId2"/>
              </a:rPr>
              <a:t>/</a:t>
            </a:r>
            <a:r>
              <a:rPr lang="en-US" altLang="zh-TW" sz="2000" dirty="0" smtClean="0">
                <a:solidFill>
                  <a:srgbClr val="5A5A5A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)</a:t>
            </a:r>
          </a:p>
          <a:p>
            <a:r>
              <a:rPr lang="zh-TW" altLang="en-US" sz="3200" dirty="0" smtClean="0">
                <a:solidFill>
                  <a:srgbClr val="5A5A5A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  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技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專校院招生策進總會網站</a:t>
            </a:r>
            <a:r>
              <a:rPr lang="en-US" altLang="zh-TW" sz="2000" dirty="0">
                <a:solidFill>
                  <a:srgbClr val="5A5A5A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(</a:t>
            </a:r>
            <a:r>
              <a:rPr lang="en-US" altLang="zh-TW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  <a:hlinkClick r:id="rId3"/>
              </a:rPr>
              <a:t>http://www.techadmi.edu.tw/</a:t>
            </a:r>
            <a:r>
              <a:rPr lang="en-US" altLang="zh-TW" sz="2000" dirty="0">
                <a:solidFill>
                  <a:srgbClr val="5A5A5A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)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404060" y="1821829"/>
            <a:ext cx="5636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技專校院考招分離制度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979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921135" y="872836"/>
            <a:ext cx="650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 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考招分離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solidFill>
                  <a:schemeClr val="bg1"/>
                </a:solidFill>
              </a:rPr>
              <a:t>l </a:t>
            </a:r>
            <a:r>
              <a:rPr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統測考科</a:t>
            </a:r>
            <a:r>
              <a:rPr lang="en-US" altLang="zh-TW" sz="2000" dirty="0" smtClean="0">
                <a:solidFill>
                  <a:schemeClr val="bg1"/>
                </a:solidFill>
              </a:rPr>
              <a:t>l 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升學管道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</a:t>
            </a:r>
            <a:endParaRPr lang="zh-TW" altLang="en-US" sz="2000" dirty="0">
              <a:solidFill>
                <a:schemeClr val="bg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16</a:t>
            </a:fld>
            <a:endParaRPr lang="zh-TW" alt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806112" y="2918768"/>
            <a:ext cx="2789238" cy="641350"/>
            <a:chOff x="657" y="1212"/>
            <a:chExt cx="1757" cy="404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657" y="1253"/>
              <a:ext cx="364" cy="363"/>
            </a:xfrm>
            <a:prstGeom prst="rightArrow">
              <a:avLst>
                <a:gd name="adj1" fmla="val 49861"/>
                <a:gd name="adj2" fmla="val 55922"/>
              </a:avLst>
            </a:prstGeom>
            <a:solidFill>
              <a:srgbClr val="67A810"/>
            </a:solidFill>
            <a:ln w="31750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80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066" y="1212"/>
              <a:ext cx="134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3600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共同科目</a:t>
              </a:r>
              <a:r>
                <a:rPr lang="en-US" altLang="zh-TW" sz="3600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:</a:t>
              </a:r>
            </a:p>
          </p:txBody>
        </p:sp>
      </p:grp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4757305" y="2921943"/>
            <a:ext cx="1157287" cy="700088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國文</a:t>
            </a: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4757305" y="5155490"/>
            <a:ext cx="4349750" cy="700088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會計學、經濟學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4757305" y="4122804"/>
            <a:ext cx="5576888" cy="700087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商業概論、計算機概論</a:t>
            </a:r>
          </a:p>
        </p:txBody>
      </p: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1771534" y="4006205"/>
            <a:ext cx="2808288" cy="646113"/>
            <a:chOff x="657" y="1212"/>
            <a:chExt cx="1769" cy="407"/>
          </a:xfrm>
        </p:grpSpPr>
        <p:sp>
          <p:nvSpPr>
            <p:cNvPr id="17" name="AutoShape 4"/>
            <p:cNvSpPr>
              <a:spLocks noChangeArrowheads="1"/>
            </p:cNvSpPr>
            <p:nvPr/>
          </p:nvSpPr>
          <p:spPr bwMode="auto">
            <a:xfrm>
              <a:off x="657" y="1253"/>
              <a:ext cx="364" cy="363"/>
            </a:xfrm>
            <a:prstGeom prst="rightArrow">
              <a:avLst>
                <a:gd name="adj1" fmla="val 49861"/>
                <a:gd name="adj2" fmla="val 55922"/>
              </a:avLst>
            </a:prstGeom>
            <a:solidFill>
              <a:srgbClr val="27749F"/>
            </a:solidFill>
            <a:ln w="31750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80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1066" y="1212"/>
              <a:ext cx="136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3600" dirty="0" smtClean="0">
                  <a:latin typeface="Times New Roman" panose="02020603050405020304" pitchFamily="18" charset="0"/>
                  <a:ea typeface="標楷體" panose="03000509000000000000" pitchFamily="65" charset="-120"/>
                </a:rPr>
                <a:t>專業科目</a:t>
              </a:r>
              <a:r>
                <a:rPr lang="en-US" altLang="zh-TW" sz="3600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:</a:t>
              </a:r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3445943" y="1802347"/>
            <a:ext cx="5419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商業與管理群統測考科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6341630" y="2947698"/>
            <a:ext cx="1172289" cy="715089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英文</a:t>
            </a:r>
            <a:endParaRPr lang="zh-TW" altLang="en-US" sz="36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7949768" y="2921943"/>
            <a:ext cx="1790224" cy="715089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數學</a:t>
            </a:r>
            <a:r>
              <a:rPr lang="en-US" altLang="zh-TW" sz="36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(B</a:t>
            </a:r>
            <a:r>
              <a:rPr lang="en-US" altLang="zh-TW" sz="3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en-US" sz="36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663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9" grpId="0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921135" y="872836"/>
            <a:ext cx="650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 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考招分離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 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統測考科</a:t>
            </a:r>
            <a:r>
              <a:rPr lang="en-US" altLang="zh-TW" sz="2000" dirty="0" smtClean="0">
                <a:solidFill>
                  <a:schemeClr val="bg1"/>
                </a:solidFill>
              </a:rPr>
              <a:t>l</a:t>
            </a:r>
            <a:r>
              <a:rPr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升學管道</a:t>
            </a:r>
            <a:r>
              <a:rPr lang="en-US" altLang="zh-TW" sz="2000" dirty="0" smtClean="0">
                <a:solidFill>
                  <a:schemeClr val="bg1"/>
                </a:solidFill>
              </a:rPr>
              <a:t>l</a:t>
            </a:r>
            <a:endParaRPr lang="zh-TW" altLang="en-US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17</a:t>
            </a:fld>
            <a:endParaRPr lang="zh-TW" altLang="en-US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004786455"/>
              </p:ext>
            </p:extLst>
          </p:nvPr>
        </p:nvGraphicFramePr>
        <p:xfrm>
          <a:off x="1433483" y="2406945"/>
          <a:ext cx="8097039" cy="394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588625" y="1590581"/>
            <a:ext cx="4750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四技二專升學管道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9567948" y="2298467"/>
            <a:ext cx="1666733" cy="4057884"/>
            <a:chOff x="33917" y="-13786"/>
            <a:chExt cx="3021029" cy="71707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圓角矩形 6"/>
            <p:cNvSpPr/>
            <p:nvPr/>
          </p:nvSpPr>
          <p:spPr>
            <a:xfrm>
              <a:off x="33917" y="-6018"/>
              <a:ext cx="3021029" cy="709311"/>
            </a:xfrm>
            <a:prstGeom prst="roundRect">
              <a:avLst/>
            </a:prstGeom>
            <a:gradFill flip="none" rotWithShape="1">
              <a:gsLst>
                <a:gs pos="0">
                  <a:srgbClr val="0033CC">
                    <a:shade val="30000"/>
                    <a:satMod val="115000"/>
                  </a:srgbClr>
                </a:gs>
                <a:gs pos="50000">
                  <a:srgbClr val="0033CC">
                    <a:shade val="67500"/>
                    <a:satMod val="115000"/>
                  </a:srgbClr>
                </a:gs>
                <a:gs pos="100000">
                  <a:srgbClr val="0033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圓角矩形 4"/>
            <p:cNvSpPr/>
            <p:nvPr/>
          </p:nvSpPr>
          <p:spPr>
            <a:xfrm>
              <a:off x="33917" y="-13786"/>
              <a:ext cx="2953195" cy="7170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快</a:t>
              </a:r>
              <a:endParaRPr lang="en-US" altLang="zh-TW" sz="3200" kern="12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樂</a:t>
              </a:r>
              <a:endParaRPr lang="en-US" altLang="zh-TW" sz="3200" kern="12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的</a:t>
              </a:r>
              <a:endParaRPr lang="en-US" altLang="zh-TW" sz="3200" kern="12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大</a:t>
              </a:r>
              <a:endParaRPr lang="en-US" altLang="zh-TW" sz="3200" kern="12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學</a:t>
              </a:r>
              <a:endParaRPr lang="en-US" altLang="zh-TW" sz="3200" kern="12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生</a:t>
              </a:r>
              <a:endParaRPr lang="zh-TW" altLang="en-US" sz="32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651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854633" y="889460"/>
            <a:ext cx="650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/>
                </a:solidFill>
              </a:rPr>
              <a:t>l</a:t>
            </a:r>
            <a:r>
              <a:rPr lang="en-US" altLang="zh-TW" sz="2800" dirty="0" smtClean="0">
                <a:solidFill>
                  <a:schemeClr val="bg1"/>
                </a:solidFill>
              </a:rPr>
              <a:t> </a:t>
            </a:r>
            <a:r>
              <a:rPr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感恩卡片</a:t>
            </a:r>
            <a:r>
              <a:rPr lang="en-US" altLang="zh-TW" sz="2000" dirty="0" smtClean="0">
                <a:solidFill>
                  <a:schemeClr val="bg1"/>
                </a:solidFill>
              </a:rPr>
              <a:t>l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給孩子的話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親子教育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</a:t>
            </a:r>
            <a:endParaRPr lang="zh-TW" altLang="en-US" sz="2000" dirty="0">
              <a:solidFill>
                <a:schemeClr val="bg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67" y="4269523"/>
            <a:ext cx="2746713" cy="2060036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16323"/>
            <a:ext cx="3076143" cy="2307108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46" y="3976750"/>
            <a:ext cx="2958904" cy="2219178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64" y="4186888"/>
            <a:ext cx="2752579" cy="2064435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306" y="2215636"/>
            <a:ext cx="2194580" cy="1645935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929" y="1670534"/>
            <a:ext cx="3253151" cy="2439863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01" y="1885064"/>
            <a:ext cx="2588464" cy="1941347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881402" y="1645916"/>
            <a:ext cx="3160542" cy="2370407"/>
          </a:xfrm>
          <a:prstGeom prst="rect">
            <a:avLst/>
          </a:prstGeom>
        </p:spPr>
      </p:pic>
      <p:sp>
        <p:nvSpPr>
          <p:cNvPr id="36" name="太陽 35"/>
          <p:cNvSpPr/>
          <p:nvPr/>
        </p:nvSpPr>
        <p:spPr>
          <a:xfrm>
            <a:off x="2215689" y="1878222"/>
            <a:ext cx="539256" cy="52735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太陽 36"/>
          <p:cNvSpPr/>
          <p:nvPr/>
        </p:nvSpPr>
        <p:spPr>
          <a:xfrm>
            <a:off x="6259533" y="6323431"/>
            <a:ext cx="226264" cy="20485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太陽 37"/>
          <p:cNvSpPr/>
          <p:nvPr/>
        </p:nvSpPr>
        <p:spPr>
          <a:xfrm>
            <a:off x="4854633" y="4054993"/>
            <a:ext cx="226264" cy="21453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太陽 38"/>
          <p:cNvSpPr/>
          <p:nvPr/>
        </p:nvSpPr>
        <p:spPr>
          <a:xfrm>
            <a:off x="6298801" y="1822934"/>
            <a:ext cx="226264" cy="21453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太陽 39"/>
          <p:cNvSpPr/>
          <p:nvPr/>
        </p:nvSpPr>
        <p:spPr>
          <a:xfrm>
            <a:off x="7367355" y="5981398"/>
            <a:ext cx="226264" cy="21453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太陽 40"/>
          <p:cNvSpPr/>
          <p:nvPr/>
        </p:nvSpPr>
        <p:spPr>
          <a:xfrm>
            <a:off x="7440633" y="1670534"/>
            <a:ext cx="226264" cy="21453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太陽 41"/>
          <p:cNvSpPr/>
          <p:nvPr/>
        </p:nvSpPr>
        <p:spPr>
          <a:xfrm>
            <a:off x="9053131" y="6036793"/>
            <a:ext cx="226264" cy="21453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太陽 42"/>
          <p:cNvSpPr/>
          <p:nvPr/>
        </p:nvSpPr>
        <p:spPr>
          <a:xfrm>
            <a:off x="10972800" y="3814974"/>
            <a:ext cx="372793" cy="44311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太陽 43"/>
          <p:cNvSpPr/>
          <p:nvPr/>
        </p:nvSpPr>
        <p:spPr>
          <a:xfrm>
            <a:off x="11311596" y="5982744"/>
            <a:ext cx="372793" cy="44311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太陽 44"/>
          <p:cNvSpPr/>
          <p:nvPr/>
        </p:nvSpPr>
        <p:spPr>
          <a:xfrm>
            <a:off x="2568548" y="4856429"/>
            <a:ext cx="372793" cy="44311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太陽 45"/>
          <p:cNvSpPr/>
          <p:nvPr/>
        </p:nvSpPr>
        <p:spPr>
          <a:xfrm>
            <a:off x="1351673" y="6155041"/>
            <a:ext cx="372793" cy="44311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心形 46"/>
          <p:cNvSpPr/>
          <p:nvPr/>
        </p:nvSpPr>
        <p:spPr>
          <a:xfrm>
            <a:off x="10260036" y="1777799"/>
            <a:ext cx="286044" cy="29391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太陽 47"/>
          <p:cNvSpPr/>
          <p:nvPr/>
        </p:nvSpPr>
        <p:spPr>
          <a:xfrm>
            <a:off x="11497992" y="1594352"/>
            <a:ext cx="372793" cy="44311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心形 48"/>
          <p:cNvSpPr/>
          <p:nvPr/>
        </p:nvSpPr>
        <p:spPr>
          <a:xfrm>
            <a:off x="7224343" y="3763085"/>
            <a:ext cx="403273" cy="437836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心形 49"/>
          <p:cNvSpPr/>
          <p:nvPr/>
        </p:nvSpPr>
        <p:spPr>
          <a:xfrm>
            <a:off x="1321193" y="4181022"/>
            <a:ext cx="403273" cy="437836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心形 50"/>
          <p:cNvSpPr/>
          <p:nvPr/>
        </p:nvSpPr>
        <p:spPr>
          <a:xfrm>
            <a:off x="9279395" y="3975604"/>
            <a:ext cx="265199" cy="29391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心形 51"/>
          <p:cNvSpPr/>
          <p:nvPr/>
        </p:nvSpPr>
        <p:spPr>
          <a:xfrm>
            <a:off x="3759946" y="6200696"/>
            <a:ext cx="289540" cy="29391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心形 52"/>
          <p:cNvSpPr/>
          <p:nvPr/>
        </p:nvSpPr>
        <p:spPr>
          <a:xfrm>
            <a:off x="4212685" y="1681062"/>
            <a:ext cx="272229" cy="29391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太陽 53"/>
          <p:cNvSpPr/>
          <p:nvPr/>
        </p:nvSpPr>
        <p:spPr>
          <a:xfrm>
            <a:off x="6029173" y="4429341"/>
            <a:ext cx="539256" cy="52735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00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854633" y="889460"/>
            <a:ext cx="650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en-US" altLang="zh-TW" sz="2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感恩卡片</a:t>
            </a:r>
            <a:r>
              <a:rPr lang="en-US" altLang="zh-TW" sz="2000" dirty="0" smtClean="0">
                <a:solidFill>
                  <a:schemeClr val="bg1"/>
                </a:solidFill>
              </a:rPr>
              <a:t>l </a:t>
            </a:r>
            <a:r>
              <a:rPr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給孩子的話</a:t>
            </a:r>
            <a:r>
              <a:rPr lang="en-US" altLang="zh-TW" sz="2000" dirty="0" smtClean="0">
                <a:solidFill>
                  <a:schemeClr val="bg1"/>
                </a:solidFill>
              </a:rPr>
              <a:t>l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親子教育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</a:t>
            </a:r>
            <a:endParaRPr lang="zh-TW" altLang="en-US" sz="2000" dirty="0">
              <a:solidFill>
                <a:schemeClr val="bg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731521" y="2486948"/>
            <a:ext cx="110891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如果你覺得你的老師、父母很嚴格，等到你遇到你的老闆再說吧！</a:t>
            </a:r>
          </a:p>
          <a:p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如果你把某件事搞砸了，不要怪你的父母，也不要抱怨，這是你的責任，要從錯誤中學習</a:t>
            </a:r>
            <a:r>
              <a:rPr lang="zh-TW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這個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世界並不像學校一樣會在乎你的自尊，它會希望你先有所成就，再自我感覺良好。</a:t>
            </a:r>
          </a:p>
          <a:p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你的學校也許不再分資優和劣等生，但現實生活仍然有。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不會一畢業就</a:t>
            </a:r>
            <a:r>
              <a:rPr lang="zh-TW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擁有</a:t>
            </a:r>
            <a:r>
              <a:rPr lang="zh-TW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年薪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百</a:t>
            </a:r>
            <a:r>
              <a:rPr lang="zh-TW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萬，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也不會立刻</a:t>
            </a:r>
            <a:r>
              <a:rPr lang="zh-TW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成為總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經理</a:t>
            </a:r>
            <a:r>
              <a:rPr lang="zh-TW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你首先得穿上一件沒有名牌標籤的制服</a:t>
            </a:r>
            <a:r>
              <a:rPr lang="zh-TW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408217" y="1779062"/>
            <a:ext cx="4164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孩子你該知道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太陽 6"/>
          <p:cNvSpPr/>
          <p:nvPr/>
        </p:nvSpPr>
        <p:spPr>
          <a:xfrm>
            <a:off x="490451" y="2685011"/>
            <a:ext cx="241070" cy="25769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太陽 7"/>
          <p:cNvSpPr/>
          <p:nvPr/>
        </p:nvSpPr>
        <p:spPr>
          <a:xfrm>
            <a:off x="490451" y="3140769"/>
            <a:ext cx="241070" cy="25769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太陽 8"/>
          <p:cNvSpPr/>
          <p:nvPr/>
        </p:nvSpPr>
        <p:spPr>
          <a:xfrm>
            <a:off x="490451" y="4016974"/>
            <a:ext cx="241070" cy="25769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太陽 9"/>
          <p:cNvSpPr/>
          <p:nvPr/>
        </p:nvSpPr>
        <p:spPr>
          <a:xfrm>
            <a:off x="490451" y="4957617"/>
            <a:ext cx="241070" cy="25769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太陽 10"/>
          <p:cNvSpPr/>
          <p:nvPr/>
        </p:nvSpPr>
        <p:spPr>
          <a:xfrm>
            <a:off x="490451" y="5419758"/>
            <a:ext cx="241070" cy="25769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541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439574" y="923426"/>
            <a:ext cx="650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/>
                </a:solidFill>
              </a:rPr>
              <a:t>l</a:t>
            </a:r>
            <a:r>
              <a:rPr lang="en-US" altLang="zh-TW" sz="2800" dirty="0" smtClean="0">
                <a:solidFill>
                  <a:schemeClr val="bg1"/>
                </a:solidFill>
              </a:rPr>
              <a:t> </a:t>
            </a:r>
            <a:r>
              <a:rPr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新民願景</a:t>
            </a:r>
            <a:r>
              <a:rPr lang="en-US" altLang="zh-TW" sz="2000" dirty="0" smtClean="0">
                <a:solidFill>
                  <a:schemeClr val="bg1"/>
                </a:solidFill>
              </a:rPr>
              <a:t>l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七個習慣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手機使用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服儀規定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上下學接送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2000" dirty="0">
              <a:solidFill>
                <a:schemeClr val="bg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2368550" y="1570471"/>
            <a:ext cx="1152525" cy="10795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5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H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665538" y="1681596"/>
            <a:ext cx="25336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dirty="0">
                <a:latin typeface="Times New Roman" panose="02020603050405020304" pitchFamily="18" charset="0"/>
                <a:ea typeface="標楷體" panose="03000509000000000000" pitchFamily="65" charset="-120"/>
              </a:rPr>
              <a:t>Honor</a:t>
            </a:r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</a:rPr>
              <a:t>榮譽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dirty="0">
                <a:latin typeface="Times New Roman" panose="02020603050405020304" pitchFamily="18" charset="0"/>
                <a:ea typeface="標楷體" panose="03000509000000000000" pitchFamily="65" charset="-120"/>
              </a:rPr>
              <a:t>Happiness</a:t>
            </a:r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</a:rPr>
              <a:t>幸福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3592513" y="2865871"/>
            <a:ext cx="1152525" cy="1079500"/>
          </a:xfrm>
          <a:prstGeom prst="roundRect">
            <a:avLst>
              <a:gd name="adj" fmla="val 16667"/>
            </a:avLst>
          </a:prstGeom>
          <a:solidFill>
            <a:srgbClr val="33CC33">
              <a:alpha val="74901"/>
            </a:srgbClr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5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O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879975" y="2913496"/>
            <a:ext cx="2809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dirty="0">
                <a:latin typeface="Times New Roman" panose="02020603050405020304" pitchFamily="18" charset="0"/>
                <a:ea typeface="標楷體" panose="03000509000000000000" pitchFamily="65" charset="-120"/>
              </a:rPr>
              <a:t>Optimism</a:t>
            </a:r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</a:rPr>
              <a:t>樂觀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dirty="0">
                <a:latin typeface="Times New Roman" panose="02020603050405020304" pitchFamily="18" charset="0"/>
                <a:ea typeface="標楷體" panose="03000509000000000000" pitchFamily="65" charset="-120"/>
              </a:rPr>
              <a:t>Outstanding</a:t>
            </a:r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</a:rPr>
              <a:t>傑出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4887913" y="4089834"/>
            <a:ext cx="1152525" cy="10795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5000" b="1"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184900" y="4199371"/>
            <a:ext cx="24923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>
                <a:latin typeface="Times New Roman" panose="02020603050405020304" pitchFamily="18" charset="0"/>
                <a:ea typeface="標楷體" panose="03000509000000000000" pitchFamily="65" charset="-120"/>
              </a:rPr>
              <a:t>Politeness</a:t>
            </a:r>
            <a:r>
              <a:rPr lang="zh-TW" altLang="en-US" sz="3000">
                <a:latin typeface="Times New Roman" panose="02020603050405020304" pitchFamily="18" charset="0"/>
                <a:ea typeface="標楷體" panose="03000509000000000000" pitchFamily="65" charset="-120"/>
              </a:rPr>
              <a:t>禮節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>
                <a:latin typeface="Times New Roman" panose="02020603050405020304" pitchFamily="18" charset="0"/>
                <a:ea typeface="標楷體" panose="03000509000000000000" pitchFamily="65" charset="-120"/>
              </a:rPr>
              <a:t>Progress</a:t>
            </a:r>
            <a:r>
              <a:rPr lang="zh-TW" altLang="en-US" sz="3000">
                <a:latin typeface="Times New Roman" panose="02020603050405020304" pitchFamily="18" charset="0"/>
                <a:ea typeface="標楷體" panose="03000509000000000000" pitchFamily="65" charset="-120"/>
              </a:rPr>
              <a:t>進步</a:t>
            </a: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6184900" y="5386821"/>
            <a:ext cx="1152525" cy="1079500"/>
          </a:xfrm>
          <a:prstGeom prst="roundRect">
            <a:avLst>
              <a:gd name="adj" fmla="val 16667"/>
            </a:avLst>
          </a:prstGeom>
          <a:solidFill>
            <a:srgbClr val="33CC33">
              <a:alpha val="74901"/>
            </a:srgbClr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5000" b="1">
                <a:latin typeface="Times New Roman" panose="02020603050405020304" pitchFamily="18" charset="0"/>
                <a:ea typeface="標楷體" panose="03000509000000000000" pitchFamily="65" charset="-120"/>
              </a:rPr>
              <a:t>E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7461250" y="5496359"/>
            <a:ext cx="27257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>
                <a:latin typeface="Times New Roman" panose="02020603050405020304" pitchFamily="18" charset="0"/>
                <a:ea typeface="標楷體" panose="03000509000000000000" pitchFamily="65" charset="-120"/>
              </a:rPr>
              <a:t>Enthusiasm</a:t>
            </a:r>
            <a:r>
              <a:rPr lang="zh-TW" altLang="en-US" sz="3000">
                <a:latin typeface="Times New Roman" panose="02020603050405020304" pitchFamily="18" charset="0"/>
                <a:ea typeface="標楷體" panose="03000509000000000000" pitchFamily="65" charset="-120"/>
              </a:rPr>
              <a:t>熱情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3000">
                <a:latin typeface="Times New Roman" panose="02020603050405020304" pitchFamily="18" charset="0"/>
                <a:ea typeface="標楷體" panose="03000509000000000000" pitchFamily="65" charset="-120"/>
              </a:rPr>
              <a:t>Efficiency</a:t>
            </a:r>
            <a:r>
              <a:rPr kumimoji="0" lang="zh-TW" altLang="en-US" sz="3000">
                <a:latin typeface="Times New Roman" panose="02020603050405020304" pitchFamily="18" charset="0"/>
                <a:ea typeface="標楷體" panose="03000509000000000000" pitchFamily="65" charset="-120"/>
              </a:rPr>
              <a:t>效率</a:t>
            </a:r>
          </a:p>
        </p:txBody>
      </p:sp>
      <p:sp>
        <p:nvSpPr>
          <p:cNvPr id="23" name="圓角矩形 22"/>
          <p:cNvSpPr/>
          <p:nvPr/>
        </p:nvSpPr>
        <p:spPr>
          <a:xfrm>
            <a:off x="9182125" y="2290215"/>
            <a:ext cx="2241667" cy="1909156"/>
          </a:xfrm>
          <a:prstGeom prst="roundRect">
            <a:avLst/>
          </a:prstGeom>
          <a:solidFill>
            <a:srgbClr val="008080"/>
          </a:solidFill>
          <a:ln>
            <a:noFill/>
          </a:ln>
          <a:effectLst>
            <a:outerShdw blurRad="50800" dist="165100" dir="2700000" algn="tl" rotWithShape="0">
              <a:schemeClr val="bg1">
                <a:lumMod val="9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圓角矩形 20"/>
          <p:cNvSpPr/>
          <p:nvPr/>
        </p:nvSpPr>
        <p:spPr>
          <a:xfrm>
            <a:off x="9301274" y="2417286"/>
            <a:ext cx="2019993" cy="1687658"/>
          </a:xfrm>
          <a:prstGeom prst="roundRect">
            <a:avLst/>
          </a:prstGeom>
          <a:solidFill>
            <a:srgbClr val="D6F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9434945" y="2644628"/>
            <a:ext cx="1878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養成</a:t>
            </a: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高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效</a:t>
            </a:r>
            <a:endParaRPr lang="en-US" altLang="zh-TW" sz="2400" b="1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能</a:t>
            </a: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習慣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的</a:t>
            </a:r>
            <a:endParaRPr lang="en-US" altLang="zh-TW" sz="2400" b="1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領導</a:t>
            </a: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力教育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986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23" grpId="0" animBg="1"/>
      <p:bldP spid="21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854633" y="889460"/>
            <a:ext cx="650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en-US" altLang="zh-TW" sz="2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感恩卡片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 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給孩子的話</a:t>
            </a:r>
            <a:r>
              <a:rPr lang="en-US" altLang="zh-TW" sz="2000" dirty="0" smtClean="0">
                <a:solidFill>
                  <a:schemeClr val="bg1"/>
                </a:solidFill>
              </a:rPr>
              <a:t>l</a:t>
            </a:r>
            <a:r>
              <a:rPr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親子教育</a:t>
            </a:r>
            <a:r>
              <a:rPr lang="en-US" altLang="zh-TW" sz="2000" dirty="0" smtClean="0">
                <a:solidFill>
                  <a:schemeClr val="bg1"/>
                </a:solidFill>
              </a:rPr>
              <a:t>l</a:t>
            </a:r>
            <a:endParaRPr lang="zh-TW" altLang="en-US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701636" y="2769927"/>
            <a:ext cx="92105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如何作個有效能的父母</a:t>
            </a:r>
            <a:r>
              <a:rPr lang="en-US" altLang="zh-TW" sz="2400" dirty="0">
                <a:hlinkClick r:id="rId2"/>
              </a:rPr>
              <a:t>https://</a:t>
            </a:r>
            <a:r>
              <a:rPr lang="en-US" altLang="zh-TW" sz="2400" dirty="0" smtClean="0">
                <a:hlinkClick r:id="rId2"/>
              </a:rPr>
              <a:t>www.youtube.com/watch?v=n2iV1_e8ork</a:t>
            </a:r>
            <a:endParaRPr lang="en-US" altLang="zh-TW" sz="2400" dirty="0" smtClean="0"/>
          </a:p>
          <a:p>
            <a:r>
              <a:rPr lang="zh-TW" altLang="en-US" sz="2400" dirty="0"/>
              <a:t> </a:t>
            </a:r>
            <a:r>
              <a:rPr lang="zh-TW" altLang="en-US" sz="2400" dirty="0" smtClean="0"/>
              <a:t>      </a:t>
            </a:r>
            <a:r>
              <a:rPr lang="en-US" altLang="zh-TW" sz="2400" dirty="0" smtClean="0">
                <a:hlinkClick r:id="rId3"/>
              </a:rPr>
              <a:t>https</a:t>
            </a:r>
            <a:r>
              <a:rPr lang="en-US" altLang="zh-TW" sz="2400" dirty="0">
                <a:hlinkClick r:id="rId3"/>
              </a:rPr>
              <a:t>://</a:t>
            </a:r>
            <a:r>
              <a:rPr lang="en-US" altLang="zh-TW" sz="2400" dirty="0" smtClean="0">
                <a:hlinkClick r:id="rId3"/>
              </a:rPr>
              <a:t>www.youtube.com/watch?v=tWICuUgmk4w</a:t>
            </a:r>
            <a:endParaRPr lang="en-US" altLang="zh-TW" sz="2400" dirty="0" smtClean="0"/>
          </a:p>
          <a:p>
            <a:r>
              <a:rPr lang="zh-TW" altLang="en-US" sz="2400" dirty="0"/>
              <a:t> </a:t>
            </a:r>
            <a:r>
              <a:rPr lang="zh-TW" altLang="en-US" sz="2400" dirty="0" smtClean="0"/>
              <a:t>      </a:t>
            </a:r>
            <a:r>
              <a:rPr lang="en-US" altLang="zh-TW" sz="2400" dirty="0" smtClean="0">
                <a:hlinkClick r:id="rId4"/>
              </a:rPr>
              <a:t>https</a:t>
            </a:r>
            <a:r>
              <a:rPr lang="en-US" altLang="zh-TW" sz="2400" dirty="0">
                <a:hlinkClick r:id="rId4"/>
              </a:rPr>
              <a:t>://www.youtube.com/watch?v=edFiWlQ-JKA</a:t>
            </a:r>
            <a:endParaRPr lang="en-US" altLang="zh-TW" sz="2400" dirty="0" smtClean="0"/>
          </a:p>
          <a:p>
            <a:endParaRPr lang="en-US" altLang="zh-TW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出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世紀有競爭力的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小孩</a:t>
            </a:r>
            <a:r>
              <a:rPr lang="en-US" altLang="zh-TW" sz="2400" dirty="0">
                <a:hlinkClick r:id="rId5"/>
              </a:rPr>
              <a:t>https://</a:t>
            </a:r>
            <a:r>
              <a:rPr lang="en-US" altLang="zh-TW" sz="2400" dirty="0" smtClean="0">
                <a:hlinkClick r:id="rId5"/>
              </a:rPr>
              <a:t>www.youtube.com/watch?v=vvtdbcwktu4</a:t>
            </a:r>
            <a:endParaRPr lang="en-US" altLang="zh-TW" sz="2400" dirty="0" smtClean="0"/>
          </a:p>
          <a:p>
            <a:r>
              <a:rPr lang="zh-TW" altLang="en-US" sz="2400" dirty="0"/>
              <a:t> </a:t>
            </a:r>
            <a:r>
              <a:rPr lang="zh-TW" altLang="en-US" sz="2400" dirty="0" smtClean="0"/>
              <a:t>      </a:t>
            </a:r>
            <a:r>
              <a:rPr lang="en-US" altLang="zh-TW" sz="2400" dirty="0" smtClean="0">
                <a:hlinkClick r:id="rId6"/>
              </a:rPr>
              <a:t>https</a:t>
            </a:r>
            <a:r>
              <a:rPr lang="en-US" altLang="zh-TW" sz="2400" dirty="0">
                <a:hlinkClick r:id="rId6"/>
              </a:rPr>
              <a:t>://www.youtube.com/watch?v=Osj_VYPNNyk</a:t>
            </a:r>
            <a:endParaRPr lang="en-US" altLang="zh-TW" sz="2400" dirty="0" smtClean="0"/>
          </a:p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591098" y="1837113"/>
            <a:ext cx="5685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盧蘇偉老師的親子講座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821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92275" y="620713"/>
            <a:ext cx="5918200" cy="5426075"/>
            <a:chOff x="2704" y="2116"/>
            <a:chExt cx="3060" cy="2119"/>
          </a:xfrm>
        </p:grpSpPr>
        <p:sp>
          <p:nvSpPr>
            <p:cNvPr id="3" name="AutoShape 8"/>
            <p:cNvSpPr>
              <a:spLocks noChangeArrowheads="1"/>
            </p:cNvSpPr>
            <p:nvPr/>
          </p:nvSpPr>
          <p:spPr bwMode="auto">
            <a:xfrm>
              <a:off x="2704" y="2759"/>
              <a:ext cx="3060" cy="1476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3600" b="1" dirty="0" smtClean="0">
                  <a:solidFill>
                    <a:schemeClr val="hlink"/>
                  </a:solidFill>
                  <a:latin typeface="標楷體" pitchFamily="65" charset="-120"/>
                  <a:ea typeface="標楷體" pitchFamily="65" charset="-120"/>
                </a:rPr>
                <a:t> </a:t>
              </a:r>
            </a:p>
            <a:p>
              <a:pPr eaLnBrk="1" hangingPunct="1">
                <a:defRPr/>
              </a:pPr>
              <a:r>
                <a:rPr lang="zh-TW" altLang="en-US" sz="3600" b="1" dirty="0" smtClean="0">
                  <a:solidFill>
                    <a:schemeClr val="hlink"/>
                  </a:solidFill>
                  <a:latin typeface="標楷體" pitchFamily="65" charset="-120"/>
                  <a:ea typeface="標楷體" pitchFamily="65" charset="-120"/>
                </a:rPr>
                <a:t>    </a:t>
              </a:r>
              <a:r>
                <a:rPr lang="zh-TW" altLang="en-US" sz="6600" b="1" dirty="0" smtClean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簡報結束</a:t>
              </a:r>
            </a:p>
            <a:p>
              <a:pPr eaLnBrk="1" hangingPunct="1">
                <a:defRPr/>
              </a:pPr>
              <a:endParaRPr lang="zh-TW" altLang="en-US" sz="1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defRPr/>
              </a:pPr>
              <a:r>
                <a:rPr lang="zh-TW" altLang="en-US" sz="6600" b="1" dirty="0" smtClean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感謝您的蒞臨</a:t>
              </a:r>
            </a:p>
            <a:p>
              <a:pPr eaLnBrk="1" hangingPunct="1">
                <a:defRPr/>
              </a:pPr>
              <a:endParaRPr lang="zh-TW" altLang="en-US" sz="3600" b="1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pic>
          <p:nvPicPr>
            <p:cNvPr id="4" name="Picture 5" descr="新民高中(尺)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2116"/>
              <a:ext cx="1179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5C43-FD01-468A-A8FA-A49FFFCC5AAC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83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472248" y="926625"/>
            <a:ext cx="650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en-US" altLang="zh-TW" sz="2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新民願景</a:t>
            </a:r>
            <a:r>
              <a:rPr lang="en-US" altLang="zh-TW" sz="2000" dirty="0" smtClean="0">
                <a:solidFill>
                  <a:schemeClr val="bg1"/>
                </a:solidFill>
              </a:rPr>
              <a:t>l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七個習慣</a:t>
            </a:r>
            <a:r>
              <a:rPr lang="en-US" altLang="zh-TW" sz="2000" dirty="0">
                <a:solidFill>
                  <a:schemeClr val="bg1"/>
                </a:solidFill>
              </a:rPr>
              <a:t>l</a:t>
            </a:r>
            <a:r>
              <a:rPr lang="zh-TW" altLang="en-US" sz="2000" b="1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手機使用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服儀規定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上下學接送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2000" dirty="0">
              <a:solidFill>
                <a:schemeClr val="bg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647438027"/>
              </p:ext>
            </p:extLst>
          </p:nvPr>
        </p:nvGraphicFramePr>
        <p:xfrm>
          <a:off x="2028304" y="1986742"/>
          <a:ext cx="4247803" cy="4330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燕尾形向右箭號 9"/>
          <p:cNvSpPr/>
          <p:nvPr/>
        </p:nvSpPr>
        <p:spPr>
          <a:xfrm>
            <a:off x="6325981" y="2236124"/>
            <a:ext cx="282633" cy="1745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燕尾形向右箭號 10"/>
          <p:cNvSpPr/>
          <p:nvPr/>
        </p:nvSpPr>
        <p:spPr>
          <a:xfrm>
            <a:off x="6325978" y="2821444"/>
            <a:ext cx="282633" cy="1745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燕尾形向右箭號 11"/>
          <p:cNvSpPr/>
          <p:nvPr/>
        </p:nvSpPr>
        <p:spPr>
          <a:xfrm>
            <a:off x="6325979" y="3432913"/>
            <a:ext cx="282633" cy="1745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6887064" y="1986742"/>
            <a:ext cx="1970116" cy="17539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6887064" y="3923607"/>
            <a:ext cx="1970116" cy="1645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6853844" y="5752405"/>
            <a:ext cx="1970116" cy="565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燕尾形向右箭號 16"/>
          <p:cNvSpPr/>
          <p:nvPr/>
        </p:nvSpPr>
        <p:spPr>
          <a:xfrm>
            <a:off x="6317604" y="4092179"/>
            <a:ext cx="282633" cy="1745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燕尾形向右箭號 17"/>
          <p:cNvSpPr/>
          <p:nvPr/>
        </p:nvSpPr>
        <p:spPr>
          <a:xfrm>
            <a:off x="6317601" y="4677499"/>
            <a:ext cx="282633" cy="1745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燕尾形向右箭號 18"/>
          <p:cNvSpPr/>
          <p:nvPr/>
        </p:nvSpPr>
        <p:spPr>
          <a:xfrm>
            <a:off x="6317602" y="5288968"/>
            <a:ext cx="282633" cy="1745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燕尾形向右箭號 19"/>
          <p:cNvSpPr/>
          <p:nvPr/>
        </p:nvSpPr>
        <p:spPr>
          <a:xfrm>
            <a:off x="6325975" y="5948234"/>
            <a:ext cx="282633" cy="1745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右箭號 20"/>
          <p:cNvSpPr/>
          <p:nvPr/>
        </p:nvSpPr>
        <p:spPr>
          <a:xfrm>
            <a:off x="9310254" y="2646634"/>
            <a:ext cx="548640" cy="524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向右箭號 21"/>
          <p:cNvSpPr/>
          <p:nvPr/>
        </p:nvSpPr>
        <p:spPr>
          <a:xfrm>
            <a:off x="9310254" y="4367609"/>
            <a:ext cx="548640" cy="524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向右箭號 22"/>
          <p:cNvSpPr/>
          <p:nvPr/>
        </p:nvSpPr>
        <p:spPr>
          <a:xfrm>
            <a:off x="9310254" y="5793486"/>
            <a:ext cx="548640" cy="524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圓角矩形 24"/>
          <p:cNvSpPr/>
          <p:nvPr/>
        </p:nvSpPr>
        <p:spPr>
          <a:xfrm>
            <a:off x="10212165" y="2293275"/>
            <a:ext cx="1196733" cy="4081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7219567" y="2360630"/>
            <a:ext cx="1476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培養個人的管理能力、規劃能力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7153076" y="4392623"/>
            <a:ext cx="1479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培養團隊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合作的能力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7011725" y="5831371"/>
            <a:ext cx="1816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持續增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能精進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10498813" y="2722828"/>
            <a:ext cx="62343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追求成功的未來</a:t>
            </a:r>
            <a:endParaRPr lang="zh-TW" altLang="en-US" sz="2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445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447311" y="906086"/>
            <a:ext cx="650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en-US" altLang="zh-TW" sz="2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新民願景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習慣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TW" sz="2000" dirty="0" smtClean="0">
                <a:solidFill>
                  <a:schemeClr val="bg1"/>
                </a:solidFill>
              </a:rPr>
              <a:t>l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手機使用</a:t>
            </a:r>
            <a:r>
              <a:rPr lang="en-US" altLang="zh-TW" sz="2000" dirty="0" smtClean="0">
                <a:solidFill>
                  <a:schemeClr val="bg1"/>
                </a:solidFill>
              </a:rPr>
              <a:t>l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服儀規定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上下學接送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2000" dirty="0">
              <a:solidFill>
                <a:schemeClr val="bg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146955" y="1860579"/>
            <a:ext cx="8358188" cy="709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手機使用規定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79417" y="2697480"/>
            <a:ext cx="9368446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 smtClean="0">
                <a:ea typeface="標楷體" panose="03000509000000000000" pitchFamily="65" charset="-120"/>
              </a:rPr>
              <a:t>進入校門應關機，並交由導師保管。學生倘遇臨時、緊急狀況或其他特殊需要時，得向老師報告後，經同意後方能開機使用。</a:t>
            </a:r>
          </a:p>
          <a:p>
            <a:r>
              <a:rPr lang="zh-TW" altLang="en-US" sz="3200" dirty="0" smtClean="0">
                <a:ea typeface="標楷體" panose="03000509000000000000" pitchFamily="65" charset="-120"/>
              </a:rPr>
              <a:t>學生凡於上課時間使用（含鈴響）以小過處份，下課時間使用（含鈴響）以警告</a:t>
            </a:r>
            <a:r>
              <a:rPr lang="zh-TW" altLang="en-US" sz="3200" smtClean="0">
                <a:ea typeface="標楷體" panose="03000509000000000000" pitchFamily="65" charset="-120"/>
              </a:rPr>
              <a:t>處</a:t>
            </a:r>
            <a:r>
              <a:rPr lang="zh-TW" altLang="en-US" sz="3200" smtClean="0">
                <a:ea typeface="標楷體" panose="03000509000000000000" pitchFamily="65" charset="-120"/>
              </a:rPr>
              <a:t>份，</a:t>
            </a:r>
            <a:r>
              <a:rPr lang="zh-TW" altLang="en-US" sz="3200" dirty="0" smtClean="0">
                <a:ea typeface="標楷體" panose="03000509000000000000" pitchFamily="65" charset="-120"/>
              </a:rPr>
              <a:t>考試時間使用，以教務處相關考試規則懲處。手機並交師長保管，放學時始歸還學生本人或請家長至校領回。</a:t>
            </a:r>
          </a:p>
          <a:p>
            <a:endParaRPr lang="zh-TW" altLang="en-US" sz="3200" dirty="0" smtClean="0"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019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513812" y="906086"/>
            <a:ext cx="650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 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新民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願景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七個習慣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手機使用</a:t>
            </a:r>
            <a:r>
              <a:rPr lang="en-US" altLang="zh-TW" sz="2000" dirty="0" smtClean="0">
                <a:solidFill>
                  <a:schemeClr val="bg1"/>
                </a:solidFill>
              </a:rPr>
              <a:t>l</a:t>
            </a:r>
            <a:r>
              <a:rPr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服儀規定</a:t>
            </a:r>
            <a:r>
              <a:rPr lang="en-US" altLang="zh-TW" sz="2000" dirty="0" smtClean="0">
                <a:solidFill>
                  <a:schemeClr val="bg1"/>
                </a:solidFill>
              </a:rPr>
              <a:t>l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上下學接送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2000" dirty="0">
              <a:solidFill>
                <a:schemeClr val="bg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171892" y="1868892"/>
            <a:ext cx="4481658" cy="709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服儀檢查規定</a:t>
            </a:r>
            <a:endPara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53985" y="2755670"/>
            <a:ext cx="9102436" cy="40441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 smtClean="0">
                <a:ea typeface="標楷體" panose="03000509000000000000" pitchFamily="65" charset="-120"/>
              </a:rPr>
              <a:t>制服及體育服不混搭。</a:t>
            </a:r>
            <a:endParaRPr lang="en-US" altLang="zh-TW" sz="3200" dirty="0" smtClean="0"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ea typeface="標楷體" panose="03000509000000000000" pitchFamily="65" charset="-120"/>
              </a:rPr>
              <a:t>學生髮式以整齊（梳理整齊）、自然健康（不染、不燙）、樸素（不造型怪異、不配戴飾品、不化妝）及符合禮儀規範（不得遮住五官）為原則；並鼓勵學生自主管理，以符合學生身份。</a:t>
            </a:r>
            <a:endParaRPr lang="en-US" altLang="zh-TW" sz="3200" dirty="0" smtClean="0"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ea typeface="標楷體" panose="03000509000000000000" pitchFamily="65" charset="-120"/>
              </a:rPr>
              <a:t>學生服儀經導師及輔導教官檢查，合乎學校標準者由導師簽請獎勵。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495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530437" y="881148"/>
            <a:ext cx="650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 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新民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願景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七個習慣</a:t>
            </a: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手機使用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服儀規定</a:t>
            </a:r>
            <a:r>
              <a:rPr lang="en-US" altLang="zh-TW" sz="2000" dirty="0" smtClean="0">
                <a:solidFill>
                  <a:schemeClr val="bg1"/>
                </a:solidFill>
              </a:rPr>
              <a:t>l</a:t>
            </a:r>
            <a:r>
              <a:rPr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上下學接送</a:t>
            </a:r>
            <a:r>
              <a:rPr lang="en-US" altLang="zh-TW" sz="2000" dirty="0" smtClean="0">
                <a:solidFill>
                  <a:schemeClr val="bg1"/>
                </a:solidFill>
              </a:rPr>
              <a:t>l</a:t>
            </a:r>
            <a:r>
              <a:rPr lang="en-US" altLang="zh-TW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607185" y="3013363"/>
            <a:ext cx="9276079" cy="39157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>
                <a:ea typeface="標楷體" panose="03000509000000000000" pitchFamily="65" charset="-120"/>
              </a:rPr>
              <a:t>放學時學生可主動與家長聯絡接送時間與地點，以免家長在門口等候造成塞車。</a:t>
            </a:r>
            <a:endParaRPr lang="en-US" altLang="zh-TW" sz="3200" dirty="0">
              <a:ea typeface="標楷體" panose="03000509000000000000" pitchFamily="65" charset="-120"/>
            </a:endParaRPr>
          </a:p>
          <a:p>
            <a:r>
              <a:rPr lang="zh-TW" altLang="en-US" sz="3200" dirty="0">
                <a:ea typeface="標楷體" panose="03000509000000000000" pitchFamily="65" charset="-120"/>
              </a:rPr>
              <a:t>車輛在校門口前方馬路請勿迴轉，以免發生危險。</a:t>
            </a:r>
            <a:endParaRPr lang="en-US" altLang="zh-TW" sz="3200" dirty="0"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ea typeface="標楷體" panose="03000509000000000000" pitchFamily="65" charset="-120"/>
              </a:rPr>
              <a:t>舊校門入口金龍街路窄，請接送之家長讓學生在健行路北門附近、崇德路或三民路上下車，車輛請勿進入金龍街，以免造成交通擁塞。</a:t>
            </a:r>
          </a:p>
          <a:p>
            <a:endParaRPr lang="zh-TW" altLang="en-US" dirty="0" smtClean="0">
              <a:ea typeface="標楷體" panose="03000509000000000000" pitchFamily="65" charset="-12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041659" y="1954274"/>
            <a:ext cx="5653752" cy="709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上放學交通安全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731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333875" y="872662"/>
            <a:ext cx="7374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/>
                </a:solidFill>
              </a:rPr>
              <a:t>l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生活作息</a:t>
            </a:r>
            <a:r>
              <a:rPr lang="en-US" altLang="zh-TW" sz="2000" dirty="0" smtClean="0">
                <a:solidFill>
                  <a:schemeClr val="bg1"/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領導力日誌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請假規則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課間違規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班費收支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2000" dirty="0">
              <a:solidFill>
                <a:schemeClr val="bg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7</a:t>
            </a:fld>
            <a:endParaRPr lang="zh-TW" altLang="en-US"/>
          </a:p>
        </p:txBody>
      </p:sp>
      <p:graphicFrame>
        <p:nvGraphicFramePr>
          <p:cNvPr id="18" name="資料庫圖表 17"/>
          <p:cNvGraphicFramePr/>
          <p:nvPr>
            <p:extLst>
              <p:ext uri="{D42A27DB-BD31-4B8C-83A1-F6EECF244321}">
                <p14:modId xmlns:p14="http://schemas.microsoft.com/office/powerpoint/2010/main" val="473591697"/>
              </p:ext>
            </p:extLst>
          </p:nvPr>
        </p:nvGraphicFramePr>
        <p:xfrm>
          <a:off x="1932535" y="1925666"/>
          <a:ext cx="9547342" cy="4430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40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333875" y="872662"/>
            <a:ext cx="7374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 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生活作息</a:t>
            </a:r>
            <a:r>
              <a:rPr lang="en-US" altLang="zh-TW" sz="2000" dirty="0" smtClean="0">
                <a:solidFill>
                  <a:schemeClr val="bg1"/>
                </a:solidFill>
              </a:rPr>
              <a:t>l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領導力日誌</a:t>
            </a:r>
            <a:r>
              <a:rPr lang="en-US" altLang="zh-TW" sz="2000" dirty="0" smtClean="0">
                <a:solidFill>
                  <a:schemeClr val="bg1"/>
                </a:solidFill>
              </a:rPr>
              <a:t>l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請假規則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課間違規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班費收支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2000" dirty="0">
              <a:solidFill>
                <a:schemeClr val="bg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703015" y="2333625"/>
            <a:ext cx="857597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據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成功學大師史蒂芬、柯維的「七個習慣教出優秀的孩子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」之教育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理念，設計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「領導力日誌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取代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傳統的生活週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記。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與未來有約、每月月誌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目標、計畫、作法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   今日計畫事項、心情小語、生活講座筆記。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藉由每日書寫過程，培養「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計畫、執行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、檢核」等能力。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400" b="1" dirty="0" smtClean="0">
                <a:solidFill>
                  <a:srgbClr val="00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《</a:t>
            </a:r>
            <a:r>
              <a:rPr lang="zh-TW" altLang="en-US" sz="24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請家長每週至少簽名一次，並給予關懷</a:t>
            </a:r>
            <a:r>
              <a:rPr lang="en-US" altLang="zh-TW" sz="2400" b="1" dirty="0" smtClean="0">
                <a:solidFill>
                  <a:srgbClr val="0033CC"/>
                </a:solidFill>
                <a:latin typeface="新細明體" panose="02020500000000000000" pitchFamily="18" charset="-120"/>
              </a:rPr>
              <a:t>》</a:t>
            </a:r>
            <a:endParaRPr lang="en-US" altLang="zh-TW" sz="2400" b="1" dirty="0" smtClean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8</a:t>
            </a:fld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710738" y="2416753"/>
            <a:ext cx="1846342" cy="472303"/>
            <a:chOff x="0" y="1613961"/>
            <a:chExt cx="2544611" cy="472303"/>
          </a:xfrm>
        </p:grpSpPr>
        <p:sp>
          <p:nvSpPr>
            <p:cNvPr id="8" name="＞形箭號 7"/>
            <p:cNvSpPr/>
            <p:nvPr/>
          </p:nvSpPr>
          <p:spPr>
            <a:xfrm>
              <a:off x="0" y="1613961"/>
              <a:ext cx="2544611" cy="472303"/>
            </a:xfrm>
            <a:prstGeom prst="chevron">
              <a:avLst/>
            </a:prstGeom>
            <a:solidFill>
              <a:srgbClr val="27672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＞形箭號 4"/>
            <p:cNvSpPr/>
            <p:nvPr/>
          </p:nvSpPr>
          <p:spPr>
            <a:xfrm>
              <a:off x="236152" y="1613961"/>
              <a:ext cx="2072308" cy="4723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42672" rIns="42672" bIns="42672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理念</a:t>
              </a:r>
              <a:endParaRPr lang="zh-TW" altLang="en-US" sz="32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719049" y="4040507"/>
            <a:ext cx="1821404" cy="472303"/>
            <a:chOff x="0" y="1613961"/>
            <a:chExt cx="2544611" cy="472303"/>
          </a:xfrm>
        </p:grpSpPr>
        <p:sp>
          <p:nvSpPr>
            <p:cNvPr id="18" name="＞形箭號 17"/>
            <p:cNvSpPr/>
            <p:nvPr/>
          </p:nvSpPr>
          <p:spPr>
            <a:xfrm>
              <a:off x="0" y="1613961"/>
              <a:ext cx="2544611" cy="472303"/>
            </a:xfrm>
            <a:prstGeom prst="chevron">
              <a:avLst/>
            </a:prstGeom>
            <a:solidFill>
              <a:srgbClr val="27672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＞形箭號 4"/>
            <p:cNvSpPr/>
            <p:nvPr/>
          </p:nvSpPr>
          <p:spPr>
            <a:xfrm>
              <a:off x="236152" y="1613961"/>
              <a:ext cx="2072308" cy="4723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42672" rIns="42672" bIns="42672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內容</a:t>
              </a:r>
              <a:endParaRPr lang="zh-TW" altLang="en-US" sz="32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710737" y="5202005"/>
            <a:ext cx="1846343" cy="472303"/>
            <a:chOff x="0" y="1613961"/>
            <a:chExt cx="2544611" cy="472303"/>
          </a:xfrm>
        </p:grpSpPr>
        <p:sp>
          <p:nvSpPr>
            <p:cNvPr id="21" name="＞形箭號 20"/>
            <p:cNvSpPr/>
            <p:nvPr/>
          </p:nvSpPr>
          <p:spPr>
            <a:xfrm>
              <a:off x="0" y="1613961"/>
              <a:ext cx="2544611" cy="472303"/>
            </a:xfrm>
            <a:prstGeom prst="chevron">
              <a:avLst/>
            </a:prstGeom>
            <a:solidFill>
              <a:srgbClr val="27672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＞形箭號 4"/>
            <p:cNvSpPr/>
            <p:nvPr/>
          </p:nvSpPr>
          <p:spPr>
            <a:xfrm>
              <a:off x="236152" y="1613961"/>
              <a:ext cx="2072308" cy="4723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42672" rIns="42672" bIns="42672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目的</a:t>
              </a:r>
              <a:endParaRPr lang="zh-TW" altLang="en-US" sz="32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3" name="文字方塊 22"/>
          <p:cNvSpPr txBox="1"/>
          <p:nvPr/>
        </p:nvSpPr>
        <p:spPr>
          <a:xfrm>
            <a:off x="2851265" y="1625739"/>
            <a:ext cx="8279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培養七個習慣筆記本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領導力日誌</a:t>
            </a:r>
          </a:p>
        </p:txBody>
      </p:sp>
    </p:spTree>
    <p:extLst>
      <p:ext uri="{BB962C8B-B14F-4D97-AF65-F5344CB8AC3E}">
        <p14:creationId xmlns:p14="http://schemas.microsoft.com/office/powerpoint/2010/main" val="134596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333875" y="872662"/>
            <a:ext cx="7374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 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生活作息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領導力日誌</a:t>
            </a:r>
            <a:r>
              <a:rPr lang="en-US" altLang="zh-TW" sz="2000" dirty="0" smtClean="0">
                <a:solidFill>
                  <a:schemeClr val="bg1"/>
                </a:solidFill>
              </a:rPr>
              <a:t>l</a:t>
            </a:r>
            <a:r>
              <a:rPr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請假規則</a:t>
            </a:r>
            <a:r>
              <a:rPr lang="en-US" altLang="zh-TW" sz="2000" dirty="0" smtClean="0">
                <a:solidFill>
                  <a:schemeClr val="bg1"/>
                </a:solidFill>
              </a:rPr>
              <a:t>l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課間違規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zh-TW" altLang="en-US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班費收支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2000" dirty="0">
              <a:solidFill>
                <a:schemeClr val="bg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2E8-EF87-4625-9EEB-63B6DB26FD56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691639" y="2397993"/>
            <a:ext cx="96621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事假</a:t>
            </a:r>
            <a:r>
              <a:rPr lang="zh-TW" altLang="en-US" sz="3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、喪假、公假</a:t>
            </a:r>
            <a:r>
              <a:rPr lang="zh-TW" altLang="zh-TW" sz="3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請</a:t>
            </a:r>
            <a:r>
              <a:rPr lang="zh-TW" altLang="zh-TW" sz="3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事先辦妥請假</a:t>
            </a:r>
            <a:r>
              <a:rPr lang="zh-TW" altLang="zh-TW" sz="3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手續</a:t>
            </a:r>
            <a:r>
              <a:rPr lang="zh-TW" altLang="en-US" sz="3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3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病假</a:t>
            </a:r>
            <a:r>
              <a:rPr lang="zh-TW" altLang="zh-TW" sz="3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請</a:t>
            </a:r>
            <a:r>
              <a:rPr lang="zh-TW" altLang="zh-TW" sz="3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家長撥</a:t>
            </a:r>
            <a:r>
              <a:rPr lang="zh-TW" altLang="zh-TW" sz="3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打電話告知</a:t>
            </a:r>
            <a:r>
              <a:rPr lang="zh-TW" altLang="zh-TW" sz="3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導師</a:t>
            </a:r>
            <a:r>
              <a:rPr lang="en-US" altLang="zh-TW" sz="3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04-22334105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分機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6140</a:t>
            </a:r>
            <a:r>
              <a:rPr lang="en-US" altLang="zh-TW" sz="3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或教官</a:t>
            </a:r>
            <a:r>
              <a:rPr lang="en-US" altLang="zh-TW" sz="3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04-22335972</a:t>
            </a:r>
            <a:r>
              <a:rPr lang="en-US" altLang="zh-TW" sz="3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3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並於三天內完成請假</a:t>
            </a:r>
            <a:r>
              <a:rPr lang="zh-TW" altLang="zh-TW" sz="3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手續</a:t>
            </a:r>
            <a:r>
              <a:rPr lang="zh-TW" altLang="en-US" sz="3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臨時外出，務必至導師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室經老師准假後方可離校，並於三天內完成請假手續。</a:t>
            </a:r>
            <a:endParaRPr lang="en-US" altLang="zh-TW" sz="3200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請假手續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請假卡經家長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簽名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、導師簽名後送學務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處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spcBef>
                <a:spcPts val="1200"/>
              </a:spcBef>
            </a:pPr>
            <a:r>
              <a:rPr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24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家長約束小孩不任意請假，以免影響學習</a:t>
            </a:r>
            <a:r>
              <a:rPr lang="en-US" altLang="zh-TW" sz="24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en-US" altLang="zh-TW" sz="2400" b="1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009802" y="1601183"/>
            <a:ext cx="3025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請假規定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流程圖: 接點 7"/>
          <p:cNvSpPr/>
          <p:nvPr/>
        </p:nvSpPr>
        <p:spPr>
          <a:xfrm>
            <a:off x="1529542" y="2626821"/>
            <a:ext cx="162097" cy="16625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流程圖: 接點 8"/>
          <p:cNvSpPr/>
          <p:nvPr/>
        </p:nvSpPr>
        <p:spPr>
          <a:xfrm>
            <a:off x="1529542" y="3325090"/>
            <a:ext cx="162097" cy="16625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流程圖: 接點 9"/>
          <p:cNvSpPr/>
          <p:nvPr/>
        </p:nvSpPr>
        <p:spPr>
          <a:xfrm>
            <a:off x="1529541" y="4425430"/>
            <a:ext cx="162097" cy="16625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流程圖: 接點 10"/>
          <p:cNvSpPr/>
          <p:nvPr/>
        </p:nvSpPr>
        <p:spPr>
          <a:xfrm>
            <a:off x="1529541" y="5549177"/>
            <a:ext cx="162097" cy="16625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027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1682</Words>
  <Application>Microsoft Office PowerPoint</Application>
  <PresentationFormat>自訂</PresentationFormat>
  <Paragraphs>219</Paragraphs>
  <Slides>21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7</vt:i4>
      </vt:variant>
      <vt:variant>
        <vt:lpstr>投影片標題</vt:lpstr>
      </vt:variant>
      <vt:variant>
        <vt:i4>21</vt:i4>
      </vt:variant>
    </vt:vector>
  </HeadingPairs>
  <TitlesOfParts>
    <vt:vector size="28" baseType="lpstr">
      <vt:lpstr>自訂設計</vt:lpstr>
      <vt:lpstr>1_Office 佈景主題</vt:lpstr>
      <vt:lpstr>5_Office 佈景主題</vt:lpstr>
      <vt:lpstr>2_Office 佈景主題</vt:lpstr>
      <vt:lpstr>3_Office 佈景主題</vt:lpstr>
      <vt:lpstr>4_Office 佈景主題</vt:lpstr>
      <vt:lpstr>多面向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Robert Yang</dc:creator>
  <cp:lastModifiedBy>吳政旻</cp:lastModifiedBy>
  <cp:revision>157</cp:revision>
  <cp:lastPrinted>2016-09-23T00:55:23Z</cp:lastPrinted>
  <dcterms:created xsi:type="dcterms:W3CDTF">2016-09-15T09:54:23Z</dcterms:created>
  <dcterms:modified xsi:type="dcterms:W3CDTF">2016-09-23T01:19:23Z</dcterms:modified>
</cp:coreProperties>
</file>