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74" r:id="rId3"/>
    <p:sldId id="266" r:id="rId4"/>
    <p:sldId id="267" r:id="rId5"/>
    <p:sldId id="265" r:id="rId6"/>
    <p:sldId id="268" r:id="rId7"/>
    <p:sldId id="269" r:id="rId8"/>
    <p:sldId id="270" r:id="rId9"/>
    <p:sldId id="273" r:id="rId10"/>
    <p:sldId id="272" r:id="rId11"/>
  </p:sldIdLst>
  <p:sldSz cx="9144000" cy="5715000" type="screen16x1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600FF"/>
    <a:srgbClr val="FFFF00"/>
    <a:srgbClr val="00FF00"/>
    <a:srgbClr val="00FFFF"/>
    <a:srgbClr val="FF0000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692" autoAdjust="0"/>
  </p:normalViewPr>
  <p:slideViewPr>
    <p:cSldViewPr>
      <p:cViewPr varScale="1">
        <p:scale>
          <a:sx n="123" d="100"/>
          <a:sy n="123" d="100"/>
        </p:scale>
        <p:origin x="-90" y="-19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094BA-64EF-4000-8B68-84689FDD693D}" type="datetimeFigureOut">
              <a:rPr lang="zh-TW" altLang="en-US" smtClean="0"/>
              <a:pPr/>
              <a:t>2016/1/4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7FB2B-EB84-43D1-80E4-BCD32708AAB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>
            <a:off x="0" y="-1"/>
            <a:ext cx="365760" cy="5712047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>
          <a:xfrm>
            <a:off x="309558" y="567064"/>
            <a:ext cx="45720" cy="30480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矩形 39"/>
          <p:cNvSpPr/>
          <p:nvPr/>
        </p:nvSpPr>
        <p:spPr>
          <a:xfrm>
            <a:off x="269073" y="567064"/>
            <a:ext cx="27432" cy="30480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矩形 40"/>
          <p:cNvSpPr/>
          <p:nvPr/>
        </p:nvSpPr>
        <p:spPr>
          <a:xfrm>
            <a:off x="250020" y="567064"/>
            <a:ext cx="9144" cy="30480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矩形 41"/>
          <p:cNvSpPr/>
          <p:nvPr/>
        </p:nvSpPr>
        <p:spPr>
          <a:xfrm>
            <a:off x="221768" y="567064"/>
            <a:ext cx="9144" cy="30480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914400" y="3619500"/>
            <a:ext cx="7772400" cy="1645920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914400" y="2362200"/>
            <a:ext cx="7772400" cy="125730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56" name="矩形 55"/>
          <p:cNvSpPr/>
          <p:nvPr/>
        </p:nvSpPr>
        <p:spPr>
          <a:xfrm>
            <a:off x="255291" y="4206162"/>
            <a:ext cx="73152" cy="14097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矩形 64"/>
          <p:cNvSpPr/>
          <p:nvPr/>
        </p:nvSpPr>
        <p:spPr>
          <a:xfrm>
            <a:off x="255291" y="3997349"/>
            <a:ext cx="73152" cy="1905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矩形 65"/>
          <p:cNvSpPr/>
          <p:nvPr/>
        </p:nvSpPr>
        <p:spPr>
          <a:xfrm>
            <a:off x="255291" y="3864738"/>
            <a:ext cx="73152" cy="11430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矩形 66"/>
          <p:cNvSpPr/>
          <p:nvPr/>
        </p:nvSpPr>
        <p:spPr>
          <a:xfrm>
            <a:off x="255291" y="3785466"/>
            <a:ext cx="73152" cy="6096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094BA-64EF-4000-8B68-84689FDD693D}" type="datetimeFigureOut">
              <a:rPr lang="zh-TW" altLang="en-US" smtClean="0"/>
              <a:pPr/>
              <a:t>2016/1/4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7FB2B-EB84-43D1-80E4-BCD32708AAB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1981200" cy="4876271"/>
          </a:xfrm>
        </p:spPr>
        <p:txBody>
          <a:bodyPr vert="eaVert"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28866"/>
            <a:ext cx="5867400" cy="48762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094BA-64EF-4000-8B68-84689FDD693D}" type="datetimeFigureOut">
              <a:rPr lang="zh-TW" altLang="en-US" smtClean="0"/>
              <a:pPr/>
              <a:t>2016/1/4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7FB2B-EB84-43D1-80E4-BCD32708AAB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094BA-64EF-4000-8B68-84689FDD693D}" type="datetimeFigureOut">
              <a:rPr lang="zh-TW" altLang="en-US" smtClean="0"/>
              <a:pPr/>
              <a:t>2016/1/4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7FB2B-EB84-43D1-80E4-BCD32708AAB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手繪多邊形 13"/>
          <p:cNvSpPr>
            <a:spLocks/>
          </p:cNvSpPr>
          <p:nvPr/>
        </p:nvSpPr>
        <p:spPr bwMode="auto">
          <a:xfrm>
            <a:off x="4828952" y="894907"/>
            <a:ext cx="4322136" cy="4826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手繪多邊形 14"/>
          <p:cNvSpPr>
            <a:spLocks/>
          </p:cNvSpPr>
          <p:nvPr/>
        </p:nvSpPr>
        <p:spPr bwMode="auto">
          <a:xfrm>
            <a:off x="373966" y="0"/>
            <a:ext cx="5514536" cy="551277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手繪多邊形 12"/>
          <p:cNvSpPr>
            <a:spLocks/>
          </p:cNvSpPr>
          <p:nvPr/>
        </p:nvSpPr>
        <p:spPr bwMode="auto">
          <a:xfrm rot="5236414">
            <a:off x="4805028" y="1137273"/>
            <a:ext cx="34290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5943600" y="0"/>
            <a:ext cx="2743200" cy="3556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手繪多邊形 16"/>
          <p:cNvSpPr>
            <a:spLocks/>
          </p:cNvSpPr>
          <p:nvPr/>
        </p:nvSpPr>
        <p:spPr bwMode="auto">
          <a:xfrm>
            <a:off x="5943600" y="3556000"/>
            <a:ext cx="3200400" cy="9525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手繪多邊形 17"/>
          <p:cNvSpPr>
            <a:spLocks/>
          </p:cNvSpPr>
          <p:nvPr/>
        </p:nvSpPr>
        <p:spPr bwMode="auto">
          <a:xfrm>
            <a:off x="5943600" y="0"/>
            <a:ext cx="1371600" cy="3556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手繪多邊形 18"/>
          <p:cNvSpPr>
            <a:spLocks/>
          </p:cNvSpPr>
          <p:nvPr/>
        </p:nvSpPr>
        <p:spPr bwMode="auto">
          <a:xfrm>
            <a:off x="5948364" y="3538803"/>
            <a:ext cx="2090737" cy="217619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手繪多邊形 19"/>
          <p:cNvSpPr>
            <a:spLocks/>
          </p:cNvSpPr>
          <p:nvPr/>
        </p:nvSpPr>
        <p:spPr bwMode="auto">
          <a:xfrm>
            <a:off x="5943600" y="3556000"/>
            <a:ext cx="1600200" cy="2159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手繪多邊形 20"/>
          <p:cNvSpPr>
            <a:spLocks/>
          </p:cNvSpPr>
          <p:nvPr/>
        </p:nvSpPr>
        <p:spPr bwMode="auto">
          <a:xfrm>
            <a:off x="5943600" y="1143000"/>
            <a:ext cx="3200400" cy="241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手繪多邊形 21"/>
          <p:cNvSpPr>
            <a:spLocks/>
          </p:cNvSpPr>
          <p:nvPr/>
        </p:nvSpPr>
        <p:spPr bwMode="auto">
          <a:xfrm>
            <a:off x="5943600" y="1460500"/>
            <a:ext cx="3200400" cy="20955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手繪多邊形 22"/>
          <p:cNvSpPr>
            <a:spLocks/>
          </p:cNvSpPr>
          <p:nvPr/>
        </p:nvSpPr>
        <p:spPr bwMode="auto">
          <a:xfrm>
            <a:off x="990600" y="3556000"/>
            <a:ext cx="4953000" cy="2159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手繪多邊形 23"/>
          <p:cNvSpPr>
            <a:spLocks/>
          </p:cNvSpPr>
          <p:nvPr/>
        </p:nvSpPr>
        <p:spPr bwMode="auto">
          <a:xfrm>
            <a:off x="533400" y="3556000"/>
            <a:ext cx="5334000" cy="2159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手繪多邊形 24"/>
          <p:cNvSpPr>
            <a:spLocks/>
          </p:cNvSpPr>
          <p:nvPr/>
        </p:nvSpPr>
        <p:spPr bwMode="auto">
          <a:xfrm>
            <a:off x="366824" y="2032000"/>
            <a:ext cx="5638800" cy="1524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手繪多邊形 25"/>
          <p:cNvSpPr>
            <a:spLocks/>
          </p:cNvSpPr>
          <p:nvPr/>
        </p:nvSpPr>
        <p:spPr bwMode="auto">
          <a:xfrm>
            <a:off x="366824" y="1778000"/>
            <a:ext cx="5638800" cy="1778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手繪多邊形 26"/>
          <p:cNvSpPr>
            <a:spLocks/>
          </p:cNvSpPr>
          <p:nvPr/>
        </p:nvSpPr>
        <p:spPr bwMode="auto">
          <a:xfrm>
            <a:off x="4572000" y="3556000"/>
            <a:ext cx="1371600" cy="2159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6902" y="1126393"/>
            <a:ext cx="5718048" cy="814572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094BA-64EF-4000-8B68-84689FDD693D}" type="datetimeFigureOut">
              <a:rPr lang="zh-TW" altLang="en-US" smtClean="0"/>
              <a:pPr/>
              <a:t>2016/1/4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7FB2B-EB84-43D1-80E4-BCD32708AAB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63160" y="335221"/>
            <a:ext cx="8503920" cy="73855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6902" y="426720"/>
            <a:ext cx="8156448" cy="64770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 flipH="1">
            <a:off x="371538" y="567064"/>
            <a:ext cx="27432" cy="30480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矩形 8"/>
          <p:cNvSpPr/>
          <p:nvPr/>
        </p:nvSpPr>
        <p:spPr>
          <a:xfrm flipH="1">
            <a:off x="411109" y="567064"/>
            <a:ext cx="27432" cy="30480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矩形 9"/>
          <p:cNvSpPr/>
          <p:nvPr/>
        </p:nvSpPr>
        <p:spPr>
          <a:xfrm flipH="1">
            <a:off x="448450" y="567064"/>
            <a:ext cx="9144" cy="30480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H="1">
            <a:off x="476702" y="567064"/>
            <a:ext cx="9144" cy="30480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500478" y="567064"/>
            <a:ext cx="36576" cy="30480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26720"/>
            <a:ext cx="8229600" cy="762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4344" y="1475418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5344" y="1475418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094BA-64EF-4000-8B68-84689FDD693D}" type="datetimeFigureOut">
              <a:rPr lang="zh-TW" altLang="en-US" smtClean="0"/>
              <a:pPr/>
              <a:t>2016/1/4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7FB2B-EB84-43D1-80E4-BCD32708AAB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0" y="335221"/>
            <a:ext cx="8867080" cy="73855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4" y="426720"/>
            <a:ext cx="7772400" cy="7620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08125"/>
            <a:ext cx="4040188" cy="533135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1508125"/>
            <a:ext cx="4041775" cy="533135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049198"/>
            <a:ext cx="4040188" cy="32994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049198"/>
            <a:ext cx="4041775" cy="32994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094BA-64EF-4000-8B68-84689FDD693D}" type="datetimeFigureOut">
              <a:rPr lang="zh-TW" altLang="en-US" smtClean="0"/>
              <a:pPr/>
              <a:t>2016/1/4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7FB2B-EB84-43D1-80E4-BCD32708AAB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87790" y="567064"/>
            <a:ext cx="45720" cy="30480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矩形 16"/>
          <p:cNvSpPr/>
          <p:nvPr/>
        </p:nvSpPr>
        <p:spPr>
          <a:xfrm>
            <a:off x="47305" y="567064"/>
            <a:ext cx="27432" cy="30480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矩形 17"/>
          <p:cNvSpPr/>
          <p:nvPr/>
        </p:nvSpPr>
        <p:spPr>
          <a:xfrm>
            <a:off x="28252" y="567064"/>
            <a:ext cx="9144" cy="30480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567064"/>
            <a:ext cx="9144" cy="30480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矩形 19"/>
          <p:cNvSpPr/>
          <p:nvPr/>
        </p:nvSpPr>
        <p:spPr>
          <a:xfrm flipH="1">
            <a:off x="149770" y="567064"/>
            <a:ext cx="27432" cy="30480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矩形 20"/>
          <p:cNvSpPr/>
          <p:nvPr/>
        </p:nvSpPr>
        <p:spPr>
          <a:xfrm flipH="1">
            <a:off x="189341" y="567064"/>
            <a:ext cx="27432" cy="30480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矩形 21"/>
          <p:cNvSpPr/>
          <p:nvPr/>
        </p:nvSpPr>
        <p:spPr>
          <a:xfrm flipH="1">
            <a:off x="226682" y="567064"/>
            <a:ext cx="9144" cy="30480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 flipH="1">
            <a:off x="254934" y="567064"/>
            <a:ext cx="9144" cy="30480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矩形 29"/>
          <p:cNvSpPr/>
          <p:nvPr/>
        </p:nvSpPr>
        <p:spPr>
          <a:xfrm>
            <a:off x="278710" y="567064"/>
            <a:ext cx="36576" cy="30480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26720"/>
            <a:ext cx="7772400" cy="7620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094BA-64EF-4000-8B68-84689FDD693D}" type="datetimeFigureOut">
              <a:rPr lang="zh-TW" altLang="en-US" smtClean="0"/>
              <a:pPr/>
              <a:t>2016/1/4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7FB2B-EB84-43D1-80E4-BCD32708AAB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094BA-64EF-4000-8B68-84689FDD693D}" type="datetimeFigureOut">
              <a:rPr lang="zh-TW" altLang="en-US" smtClean="0"/>
              <a:pPr/>
              <a:t>2016/1/4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7FB2B-EB84-43D1-80E4-BCD32708AAB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27542"/>
            <a:ext cx="8229600" cy="968375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195917"/>
            <a:ext cx="2514600" cy="3810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429000" y="1195917"/>
            <a:ext cx="5486400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094BA-64EF-4000-8B68-84689FDD693D}" type="datetimeFigureOut">
              <a:rPr lang="zh-TW" altLang="en-US" smtClean="0"/>
              <a:pPr/>
              <a:t>2016/1/4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7FB2B-EB84-43D1-80E4-BCD32708AAB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68032" y="0"/>
            <a:ext cx="8778240" cy="1565031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直線接點 8"/>
          <p:cNvCxnSpPr/>
          <p:nvPr/>
        </p:nvCxnSpPr>
        <p:spPr>
          <a:xfrm flipV="1">
            <a:off x="363195" y="1570857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群組 9"/>
          <p:cNvGrpSpPr/>
          <p:nvPr/>
        </p:nvGrpSpPr>
        <p:grpSpPr>
          <a:xfrm rot="5400000">
            <a:off x="8525645" y="1005295"/>
            <a:ext cx="110636" cy="128466"/>
            <a:chOff x="6668087" y="1297746"/>
            <a:chExt cx="161840" cy="156602"/>
          </a:xfrm>
        </p:grpSpPr>
        <p:cxnSp>
          <p:nvCxnSpPr>
            <p:cNvPr id="15" name="直線接點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 bwMode="grayWhite">
          <a:xfrm>
            <a:off x="914400" y="367710"/>
            <a:ext cx="6858000" cy="584791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68032" y="1578151"/>
            <a:ext cx="8778240" cy="4133453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958453"/>
            <a:ext cx="6858000" cy="5715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grpSp>
        <p:nvGrpSpPr>
          <p:cNvPr id="14" name="群組 13"/>
          <p:cNvGrpSpPr/>
          <p:nvPr/>
        </p:nvGrpSpPr>
        <p:grpSpPr>
          <a:xfrm rot="5400000">
            <a:off x="8678045" y="1132295"/>
            <a:ext cx="110636" cy="128466"/>
            <a:chOff x="6668087" y="1297746"/>
            <a:chExt cx="161840" cy="156602"/>
          </a:xfrm>
        </p:grpSpPr>
        <p:cxnSp>
          <p:nvCxnSpPr>
            <p:cNvPr id="11" name="直線接點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群組 17"/>
          <p:cNvGrpSpPr/>
          <p:nvPr/>
        </p:nvGrpSpPr>
        <p:grpSpPr>
          <a:xfrm rot="5400000">
            <a:off x="8331152" y="1218264"/>
            <a:ext cx="110636" cy="128466"/>
            <a:chOff x="6668087" y="1297746"/>
            <a:chExt cx="161840" cy="156602"/>
          </a:xfrm>
        </p:grpSpPr>
        <p:cxnSp>
          <p:nvCxnSpPr>
            <p:cNvPr id="19" name="直線接點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477000" y="46250"/>
            <a:ext cx="2133600" cy="304271"/>
          </a:xfrm>
        </p:spPr>
        <p:txBody>
          <a:bodyPr/>
          <a:lstStyle>
            <a:extLst/>
          </a:lstStyle>
          <a:p>
            <a:fld id="{B15094BA-64EF-4000-8B68-84689FDD693D}" type="datetimeFigureOut">
              <a:rPr lang="zh-TW" altLang="en-US" smtClean="0"/>
              <a:pPr/>
              <a:t>2016/1/4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46250"/>
            <a:ext cx="5562600" cy="304271"/>
          </a:xfrm>
        </p:spPr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10600" y="46250"/>
            <a:ext cx="457200" cy="304271"/>
          </a:xfrm>
        </p:spPr>
        <p:txBody>
          <a:bodyPr/>
          <a:lstStyle>
            <a:extLst/>
          </a:lstStyle>
          <a:p>
            <a:fld id="{8317FB2B-EB84-43D1-80E4-BCD32708AAB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-1"/>
            <a:ext cx="365760" cy="5712047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255291" y="4206162"/>
            <a:ext cx="73152" cy="14097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255291" y="3997349"/>
            <a:ext cx="73152" cy="1905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255291" y="3864738"/>
            <a:ext cx="73152" cy="11430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55291" y="3785466"/>
            <a:ext cx="73152" cy="6096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309558" y="567064"/>
            <a:ext cx="45720" cy="30480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矩形 14"/>
          <p:cNvSpPr/>
          <p:nvPr/>
        </p:nvSpPr>
        <p:spPr>
          <a:xfrm>
            <a:off x="269073" y="567064"/>
            <a:ext cx="27432" cy="30480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矩形 15"/>
          <p:cNvSpPr/>
          <p:nvPr/>
        </p:nvSpPr>
        <p:spPr>
          <a:xfrm>
            <a:off x="250020" y="567064"/>
            <a:ext cx="9144" cy="30480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矩形 16"/>
          <p:cNvSpPr/>
          <p:nvPr/>
        </p:nvSpPr>
        <p:spPr>
          <a:xfrm>
            <a:off x="221768" y="567064"/>
            <a:ext cx="9144" cy="30480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426720"/>
            <a:ext cx="7772400" cy="7620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86300"/>
            <a:ext cx="7772400" cy="3810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77000" y="5347230"/>
            <a:ext cx="2133600" cy="304271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5094BA-64EF-4000-8B68-84689FDD693D}" type="datetimeFigureOut">
              <a:rPr lang="zh-TW" altLang="en-US" smtClean="0"/>
              <a:pPr/>
              <a:t>2016/1/4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5347230"/>
            <a:ext cx="5562600" cy="30427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610600" y="5347230"/>
            <a:ext cx="457200" cy="304271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317FB2B-EB84-43D1-80E4-BCD32708AAB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3500442"/>
            <a:ext cx="8229600" cy="185738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sz="4800" dirty="0" smtClean="0">
                <a:solidFill>
                  <a:srgbClr val="FFFF00"/>
                </a:solidFill>
              </a:rPr>
              <a:t/>
            </a:r>
            <a:br>
              <a:rPr lang="en-US" altLang="zh-TW" sz="4800" dirty="0" smtClean="0">
                <a:solidFill>
                  <a:srgbClr val="FFFF00"/>
                </a:solidFill>
              </a:rPr>
            </a:br>
            <a:r>
              <a:rPr lang="en-US" altLang="zh-TW" sz="4800" dirty="0" smtClean="0">
                <a:solidFill>
                  <a:srgbClr val="FFFF00"/>
                </a:solidFill>
              </a:rPr>
              <a:t/>
            </a:r>
            <a:br>
              <a:rPr lang="en-US" altLang="zh-TW" sz="4800" dirty="0" smtClean="0">
                <a:solidFill>
                  <a:srgbClr val="FFFF00"/>
                </a:solidFill>
              </a:rPr>
            </a:br>
            <a:r>
              <a:rPr lang="zh-TW" altLang="en-US" sz="5000" dirty="0" smtClean="0">
                <a:solidFill>
                  <a:srgbClr val="FFFF00"/>
                </a:solidFill>
              </a:rPr>
              <a:t>陳晏慈 廖玉君 黃馨慧 陳映汝</a:t>
            </a:r>
            <a:r>
              <a:rPr lang="en-US" altLang="zh-TW" sz="5000" dirty="0" smtClean="0">
                <a:solidFill>
                  <a:srgbClr val="FFFF00"/>
                </a:solidFill>
              </a:rPr>
              <a:t/>
            </a:r>
            <a:br>
              <a:rPr lang="en-US" altLang="zh-TW" sz="5000" dirty="0" smtClean="0">
                <a:solidFill>
                  <a:srgbClr val="FFFF00"/>
                </a:solidFill>
              </a:rPr>
            </a:br>
            <a:r>
              <a:rPr lang="zh-TW" altLang="en-US" sz="5000" dirty="0" smtClean="0">
                <a:solidFill>
                  <a:srgbClr val="FFFF00"/>
                </a:solidFill>
              </a:rPr>
              <a:t>葉奕承</a:t>
            </a:r>
            <a:r>
              <a:rPr lang="en-US" altLang="zh-TW" sz="5300" dirty="0" smtClean="0">
                <a:solidFill>
                  <a:srgbClr val="FFFF00"/>
                </a:solidFill>
              </a:rPr>
              <a:t/>
            </a:r>
            <a:br>
              <a:rPr lang="en-US" altLang="zh-TW" sz="5300" dirty="0" smtClean="0">
                <a:solidFill>
                  <a:srgbClr val="FFFF00"/>
                </a:solidFill>
              </a:rPr>
            </a:br>
            <a:endParaRPr lang="zh-TW" altLang="en-US" sz="5300" dirty="0">
              <a:solidFill>
                <a:srgbClr val="FFFF00"/>
              </a:solidFill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idx="2"/>
          </p:nvPr>
        </p:nvSpPr>
        <p:spPr>
          <a:xfrm>
            <a:off x="3000364" y="2000244"/>
            <a:ext cx="3143272" cy="928693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dirty="0" smtClean="0">
                <a:solidFill>
                  <a:srgbClr val="FFFF00"/>
                </a:solidFill>
              </a:rPr>
              <a:t>第三組</a:t>
            </a:r>
            <a:endParaRPr lang="zh-TW" altLang="en-US" sz="5400" dirty="0"/>
          </a:p>
        </p:txBody>
      </p:sp>
      <p:sp>
        <p:nvSpPr>
          <p:cNvPr id="3" name="副標題 2"/>
          <p:cNvSpPr>
            <a:spLocks noGrp="1"/>
          </p:cNvSpPr>
          <p:nvPr>
            <p:ph sz="half" idx="1"/>
          </p:nvPr>
        </p:nvSpPr>
        <p:spPr>
          <a:xfrm>
            <a:off x="357158" y="214294"/>
            <a:ext cx="8501122" cy="1214445"/>
          </a:xfrm>
        </p:spPr>
        <p:txBody>
          <a:bodyPr>
            <a:normAutofit/>
          </a:bodyPr>
          <a:lstStyle/>
          <a:p>
            <a:pPr algn="ctr"/>
            <a:r>
              <a:rPr lang="zh-TW" altLang="en-US" sz="7200" dirty="0" smtClean="0"/>
              <a:t>科學革命</a:t>
            </a:r>
            <a:endParaRPr lang="zh-TW" alt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image.slidesharecdn.com/e-090603062904-phpapp02/95/-20-728.jpg?cb=124401064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214426"/>
            <a:ext cx="5143536" cy="4357718"/>
          </a:xfrm>
          <a:prstGeom prst="rect">
            <a:avLst/>
          </a:prstGeom>
          <a:noFill/>
        </p:spPr>
      </p:pic>
      <p:pic>
        <p:nvPicPr>
          <p:cNvPr id="20484" name="Picture 4" descr="https://userscontent2.emaze.com/images/9bd8f79b-30b1-4d5f-bafe-cb783df0031e/b306606f-dc43-4f9d-b30e-cd51d037bfc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785798"/>
            <a:ext cx="3625478" cy="48339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714348" y="142856"/>
            <a:ext cx="7772400" cy="1428760"/>
          </a:xfrm>
        </p:spPr>
        <p:txBody>
          <a:bodyPr/>
          <a:lstStyle/>
          <a:p>
            <a:pPr algn="ctr"/>
            <a:r>
              <a:rPr lang="zh-TW" altLang="en-US" sz="9000" dirty="0" smtClean="0"/>
              <a:t>大綱</a:t>
            </a:r>
            <a:endParaRPr lang="zh-TW" altLang="en-US" sz="9000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714348" y="1714492"/>
            <a:ext cx="7772400" cy="378621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zh-TW" altLang="en-US" sz="6600" dirty="0" smtClean="0"/>
              <a:t>時間</a:t>
            </a:r>
            <a:endParaRPr lang="en-US" altLang="zh-TW" sz="6600" dirty="0" smtClean="0"/>
          </a:p>
          <a:p>
            <a:pPr algn="ctr"/>
            <a:r>
              <a:rPr lang="zh-TW" altLang="en-US" sz="6600" dirty="0" smtClean="0"/>
              <a:t>背景</a:t>
            </a:r>
            <a:endParaRPr lang="en-US" altLang="zh-TW" sz="6600" dirty="0" smtClean="0"/>
          </a:p>
          <a:p>
            <a:pPr algn="ctr"/>
            <a:r>
              <a:rPr lang="zh-TW" altLang="en-US" sz="6600" dirty="0" smtClean="0"/>
              <a:t>內容</a:t>
            </a:r>
            <a:endParaRPr lang="en-US" altLang="zh-TW" sz="6600" dirty="0" smtClean="0"/>
          </a:p>
          <a:p>
            <a:pPr algn="ctr"/>
            <a:r>
              <a:rPr lang="zh-TW" altLang="en-US" sz="6600" dirty="0" smtClean="0"/>
              <a:t>影響</a:t>
            </a:r>
            <a:endParaRPr lang="en-US" altLang="zh-TW" sz="6600" dirty="0" smtClean="0"/>
          </a:p>
          <a:p>
            <a:pPr algn="ctr"/>
            <a:endParaRPr lang="zh-TW" alt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2786050" y="3071814"/>
            <a:ext cx="3810000" cy="2079624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en-US" altLang="zh-TW" sz="4000" dirty="0" smtClean="0">
                <a:solidFill>
                  <a:schemeClr val="bg1"/>
                </a:solidFill>
              </a:rPr>
              <a:t>16</a:t>
            </a:r>
            <a:r>
              <a:rPr lang="zh-TW" altLang="en-US" sz="4000" dirty="0">
                <a:solidFill>
                  <a:schemeClr val="bg1"/>
                </a:solidFill>
              </a:rPr>
              <a:t>世紀</a:t>
            </a:r>
            <a:r>
              <a:rPr lang="en-US" altLang="zh-TW" sz="4000" dirty="0">
                <a:solidFill>
                  <a:schemeClr val="bg1"/>
                </a:solidFill>
              </a:rPr>
              <a:t>~17</a:t>
            </a:r>
            <a:r>
              <a:rPr lang="zh-TW" altLang="en-US" sz="4000" dirty="0">
                <a:solidFill>
                  <a:schemeClr val="bg1"/>
                </a:solidFill>
              </a:rPr>
              <a:t>世紀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230313" y="180181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zh-TW" altLang="zh-TW">
              <a:solidFill>
                <a:schemeClr val="bg1"/>
              </a:solidFill>
            </a:endParaRPr>
          </a:p>
        </p:txBody>
      </p:sp>
      <p:sp>
        <p:nvSpPr>
          <p:cNvPr id="14" name="流程圖: 打孔紙帶 13"/>
          <p:cNvSpPr/>
          <p:nvPr/>
        </p:nvSpPr>
        <p:spPr>
          <a:xfrm>
            <a:off x="1571604" y="357170"/>
            <a:ext cx="6429420" cy="171451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0" dirty="0" smtClean="0">
                <a:solidFill>
                  <a:schemeClr val="bg1"/>
                </a:solidFill>
              </a:rPr>
              <a:t>時間</a:t>
            </a:r>
            <a:endParaRPr lang="zh-TW" altLang="en-US" sz="8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Cloud"/>
          <p:cNvSpPr>
            <a:spLocks noChangeAspect="1" noEditPoints="1" noChangeArrowheads="1"/>
          </p:cNvSpPr>
          <p:nvPr/>
        </p:nvSpPr>
        <p:spPr bwMode="auto">
          <a:xfrm>
            <a:off x="500034" y="214294"/>
            <a:ext cx="4500594" cy="197942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marL="342900" indent="-342900" algn="ctr"/>
            <a:r>
              <a:rPr lang="zh-TW" altLang="en-US" sz="6600" dirty="0" smtClean="0">
                <a:solidFill>
                  <a:schemeClr val="bg2"/>
                </a:solidFill>
              </a:rPr>
              <a:t>背景</a:t>
            </a:r>
            <a:endParaRPr lang="zh-TW" altLang="en-US" sz="6600" dirty="0">
              <a:solidFill>
                <a:schemeClr val="bg2"/>
              </a:solidFill>
            </a:endParaRPr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4500562" y="2857500"/>
            <a:ext cx="4429156" cy="271464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marL="342900" indent="-342900" algn="ctr">
              <a:buFontTx/>
              <a:buChar char="•"/>
            </a:pPr>
            <a:r>
              <a:rPr lang="zh-TW" altLang="en-US" sz="6000" dirty="0" smtClean="0">
                <a:solidFill>
                  <a:schemeClr val="bg1"/>
                </a:solidFill>
              </a:rPr>
              <a:t>哥白尼革命</a:t>
            </a:r>
            <a:endParaRPr lang="en-US" altLang="zh-TW" sz="6000" dirty="0">
              <a:solidFill>
                <a:schemeClr val="bg1"/>
              </a:solidFill>
            </a:endParaRPr>
          </a:p>
          <a:p>
            <a:pPr marL="342900" indent="-342900"/>
            <a:endParaRPr lang="en-US" altLang="zh-TW" dirty="0"/>
          </a:p>
        </p:txBody>
      </p:sp>
      <p:sp>
        <p:nvSpPr>
          <p:cNvPr id="2050" name="AutoShape 2" descr="data:image/jpeg;base64,/9j/4AAQSkZJRgABAQAAAQABAAD/2wCEAAkGBxQSEhUTExQUFRQXGBcXGBcYFBUXFxQUFRQXFhcXFRcYHCggGBolHBQUITEhJSkrLi4uFx8zODMsNygtLisBCgoKDg0OGhAQGiwkHCQsLCwsLCwsLCwsLCwsLCwsLCwsLCwsLCwsLCwsLCwsLCwsLCwsLCwsLCwsLCwsLCwsLP/AABEIAQYAwQMBIgACEQEDEQH/xAAcAAABBQEBAQAAAAAAAAAAAAADAAECBAUGBwj/xABEEAABAwIDBAYFCAkEAwEAAAABAAIRAyEEEjEFQVFhBhNxgZGhIrHB0fAHFzJCUlOS8RQWIzNDk9Lh4lRicoJjoqMV/8QAGgEAAwEBAQEAAAAAAAAAAAAAAQIDAAQFBv/EACcRAAICAQQCAwACAwEAAAAAAAABAhEDBBIhMRRRQVKhYXETMkIi/9oADAMBAAIRAxEAPwDyopmpOKVNEqgtoTNCRSAQHoYlJShSaLaLBoYBTTA20TAoDEgbpHRMnyWShGhMp5VFY1EFMFMQkUQEw5PCiAD4ee5O2VrCMUzhI+NxSqJEWWMDITO1UiPUoP1TCsbLKi1sKbAYPemBELAoGQknITQsKWElNJEBWciUtCmUqbUTIdJO5KUo6EFNriohShAYUSnDFOm2xlU62JJsPFDszaRac5o1KG/HCCA099vJUCkttJubDuxR5J/0t3LwVdIo0LuYf9KPAKbcUN4VRMVqNvZqCq0/RO7RSCyWq5Qxe53j70KKRn7LL0joVINlMRqiUKxcpVFE3uphvsRoUdrUHKitUCFjA3KIKk9QCwheST5UkQWCLYCZinzUWNWChw1SAUwPBPlS2PQ1NqkGXUw20J63otJ3+9LZrKGMr/VGm/mqqkQlCdEW7IpQphiWVYBBMi9UYndpKjkQsNEExRC1MQiagcJ06SwC3gq31T3Ky7yWWDF1p0quZut7yOaVlYS+CFL48lL3IlGlYQlXZE9gTWOCCYj2+tDBRgsZcldwuho9RqDCwsi7lSRcqSJOitCdglPlU6GqDHQRrUsqmwXRWMUmxiDiG3Pb3LOxVQu17hwV7aUQBvke1UWtRj7FYEMUhTW7svYD6ozEEM5C7uzh2q7R6N1NchLj9BgBMTvJ0gJJZ4r5MoHMimj4bBue4NAkkwF1zeiNVjbtmo7QfVYN5J4rpuiPQw03io9wMbgNLcVKWpVcB2o5jpB0X6nDMIknU9q4upTX0XtXZTa1IsPCy8Y6RbDdQe4EWlLgy1wwumcs5igWK9UpoBYuxMnRWypoRyxHwlKmQ7OXCB6OUTLt0ncEW6NtKCcEhFxEScoIHAmY796EERejQwOIk5XbtOfaj1DYzCyQSCCtNzSRYj4CBWLsAAisFihuoOCPEBEKBARPGLKs4EX+IVpyA5qxpGnlSU5+JSWJlBrN6PRjgmLrd6kwfHilbHCtbdSNUCyCcVB+D5IdQdYC5gMNAzXAAkHTedCp/wBmJYwlzWuymPtbid8chp3J9k4fPUa08RKqZjpu+PefFamwR+0E77d60+Isy5Z6vsD9GADHOaXaR8FdO3CtAENb3LgqHRhrxmGbtBNj7FrbO2hUw8sqHOwQA60gc41XnJx+UGUb5TOmqYZsyQCrDWAaBVaGMa/KRoVU29tLqmkDUjyWVIV2+DULhvICyNuYOhWaRULZ4yJXI1TUxDoaXAbySbq1R6IF29xPGfUi5xG2JctnJ7e6LOpkup+mzW14XKVqJBghepu2RUomzndhVTaWymVGklons5KkM7XYzSZ5gWqBstPaeE6t5b8Qs9zF3RlasRqgD0NatLD0vrPJBGrR9F3BwKp4lom2gRUrFcWBqAQInS6gyoQZClVN9AOywQwnFs184c3MO/kkQqGHqlsjcVokbxohZWLsAWoTwrLwgvCIzL8pKXxqksS4KxbuTlpi0WE68FIjlp+SrVnzA+rwnXmUgxVe6VOk8iCDHx+abKJt3WRnUS0w4EG3mJCzFoZrfFXdnGHtI4hVGhbnRvZ5rVmMG8iewESp5HUWMj0ilneabHHLRAGYgZoJBOYtOosBJkBYm13VmYksptLmTqWtuNxDmtAiNQea9Ao0cjLwYtzgBUq2Da453Nhrb3JMrz06VNDJ8kOj1mwbWkzaJExCwds4jr8Rln0QD4aLWx9UspF2hdJ7tAPUsLZmFzQ4m5se9JupFFHmw+zapGSmwlhMiYGZ07hmsBzVna+2n4R0OcTMCOtD3CQTOUtFoGoOpWrg9msJOZrZ4xrAgEFF2jsGlVguaHOFgXZnEDhc+tUh1bJyaszsJtz9JZBZfcYI1UDhDvBm60dk4Hq3ut+a2S0ax5JavoDaXR4x0vwuXEXFobPZ7Csavh6WQkFwdDbajeDdeg/KVs+S2oBxB+O5ebvefZ2hdeLmKCio4Qg1B4Kw8SgOC6UBlV4UAFYqhQaLFOSoizW2q0dnOlscLe5ZzTBWlsjVw7PKVmNHsnUCE5kSrlZmirVAhZYtZSki+PikmJUVXaHn7FmvN/JaQErOrMgwkRn0M0qx1pIifzVZoRQFmaLC013PyalvXmdQ23jdcKwLoeimO6qux26YPYVDN/qx0e3ZgdFW2kfRA4nyF0KjXJEyoOrDM4VJ3R2cQuJztASpmLt+uIDT9oepSwNWllABi8XHtVPpNVplzRmgaquzaAe0sawtAFnFpA8eKk0XXR2eHdAC0aYBCwtjNqNoMNTUjfqBNp7oWjRxCvjaXZCS9F11NRqGEN2J5hUcdi4GqrKUUuCai2+TG6S4kFpBMjh8di8o2owZjFgu06Q46ZAPauK2iLo4ey+2kUFF5t3FSehrqFIVIi3xwQC6dUR7uBQcqdIRiYPSHajYWplIP+7+yCzUI1ClLwBxnf2osyNipuQHKxUKrkC+spLKmj1aSlkPH1pJuRDNKDiqcgHf7FeexAcLFLYOzNLbpAq3Wob1WAWuwUEartB11TYFYY5JIc9i6MYk1aLDrYDsjVae22NNODqNHDUdi5f5Msdma+kfqmR2O/Irc27i2tEOcBedRpO5edNbW0HtmBR2TJl3pF03OsWjzK1dikMgOEkHfySftCkAHZgAABAIMmQe5Aq42kXEhwBN7kR4hTvkq4yro6ipVDmmFlipJI+s3dOo4rPobRgxIPeL9istqjr21Bo70XDkU12ydUFOK5rD2ttEjTgr+1R1ZfdcmXdY/kFkuR41Rn4hznukrN2i2AulxGGDbgWXNbWeCV1YnyZuzHqFDKI4KLt1p8fArsJME5qHKsVIhVqgumTEaIytHZLbnj+azlrbKp/SPZHPVaXRoluo0lBqRGl1ZegVCkKovZe1JWciScUz3IRailMpsmR6tBq4QK2GqWVIMmZj6BBSAIWoaQN1A4PmtuGs1Ohu0OqxAv6L/RPfp5r1LEYRrqTiWhztxidNLrx/D4eF690e2gKlBjiRoPEWPqXLljbsxltxQsX4eHgb2A+Bi6zcbWa94miSBxbA712r6rTaJQerbrlHqXM4fBSORrkxNnYRhObq2iLiGwZ7Qr7sKJBAiwPeFdzNmCMtkYNGXkmUBHJtnH9MKt9dT7FgYOkQZWp0kOZ4HPyVSq0NaCUw66BbTxIy81yW0GkiVvuHWHkFS2nRhvcrY3TDRzD0OSivCHC7USaIVDKC5HfJhHw2DLyJFt8proRoq4bDl5sF0TKIaIGm5TZhg1sJyLJW7GSoFCA9hMqyW8UI63QGRsdWUk/ePBJUEsyi1NHx4pOcmLvWpihDuUhdRplSaIKQagjGp51TRN0zZ0SsKCsXY9D8WMrqZixkX3H8lx7QrmDrvp1GlszrG/KN5ClkVoZHq9CAB3IpeOS5TB7ea4XN945rSG0mkSuffXAdhoYkzCr4rEZafrWdidqtG/zXO7a22HNyt46zuWXLDtKuOxeZxduVRr31jlbppPAKlSDn2XYbF2ZDeHNPJ7RnSK9HBBjQIWDtanrK7OtRiR5rk+kHoyhj7FUjkDSmRwunw+zXPGaQBznyWszA5KT6jtTAA7U2FsynwLb9uY+9du6kjJbror0NmNbqMx5+5XC0NsLIrYKG9qYmQqIbgiESouRCDQ6gv8cFOEzgiY2Mvb5J1c6n4smTCnMFMVJJzbfHFTAggU2b1AFFCRj0EATsbuTsarFOkpykl2Ux45TdJE+r6thqOE2AY06FxNp46E9y1eieAhtSs/0ic1zfRsme8hVtotBawfYJMRqC0AGe4+K6LC08mFI39WSRb6x/sp43uju9g1K2PaB6FUmvfWLmgy7Qgbl1ztk0jo0BcZ8n1X0qnb716Ax622MpNMlJtdGHi+jtNwsLrkNr7HFOQBC9Llc9t/DiVOUNj4GjN/JxezMFLhwXfYXCZaaxdm4YZhbRda5sN5Qh2aUjntpQ0EnTUngFx1LDHEVDUNqY07OK38W84yr1bP3LT6Tvtxungq3SLENot6qnEcuxdGLH8sSUuaRyvSTFScjdBZAp08tKmDbXzurOA2f1jszrDnuGt0+0TLmt4CEc0laSO3TQtNlWk8TBt7eCmNUHE0pI4hQ61zdbpoZFSFyYXbaDH48EMhTDg7QqGiqQ6IxqhXRwo5bImOlzcvMJ0WEk9E7ORhReLJ2HipuEjipDoemIVmnTJ0CnhsNOostBtMARC48uoUXSO/Bo3JXLor0KXFWSBIFhcd10xHAJCkSD8QuSU3J8nowxKCqKAtqmrWcAbAgfl5eC6za0tpOv9QCIvAAItHE6rm8HTHWTAa7ydHtXTbfb+xDt7gZ7gAPUu/HJNKjwtVjlHJyUegWGzNe5hHWMcJbN3U3D1yD5ru6T5Gh7DqF4lhNp1MPVFSk4tcJHIidCN4K7jZvylNIAr0b/AGmEX/6nTxVf8KbtPkjLcd01ZG26RJHNUmdPMEdTUb20z7Cq+K6dYL7FR/8A1A9ZSSwTYqb9FvZzQHe4T6uxZe2duOxL+oo2Z/Edx5CNAqVfpNVxn7HD0xRpuMGLvdO6YAC6LZWzG4WluDiBe2+Jv4JViUQuTX9gWluHowBAv2k8excsMEcRVJIMTIC1dq7QpRd5Lp0GkcJWVU2u6MtMQOOlvWU0ssYoth0mSXNUFxlXIcojKOAAvG/msfDUs7y43jzKkabnm5MK1SZlFlwTn2/lnuYsVJKuEZ2LZ6SquatPEUiSSqr6F1SMwzxWZ1SlvGqaniYMOkq7UpoDmarohkOTJp1QnVGk+ifNMAquIw95FipU8VAhw71dSTOKeFo7jKkg/pLfiUlc5qZykItBuk8VNtNHw7Lrz8ua+Eevp9JXMi9ROVTBUCU86LgZ6SjSCZVNgU6YsniyQyAVqYd2omErl7XUHGDByE/aAkDv071Fyr12kQ4ahWw5HFkdTgWSLTOYx0iN2qqCotPpCBmkaEk+N1jr107VnibSyKpVnZ9B1V2Uab1n0wSQBqYC6vB0v0dgi73acuJSylSNtt0uzUoYsYNoDADVJjjlHvQ69erVM1HnsHqVTDUTMnX4KvMGq8/LmbdI9XT6SMFbIMwrVZp0RwRcNRlTq2suVybOrhPgqZYKZyI4KDtUBwDxc9qhUpqzUAKjUaqbuRSjUZOiqup3N1qZRPYqtZgDlWMhHG+DOdTQa9MEG25aFRmqqVGmCrxmRy4jf6nt80lcg8/NJdls8ykc21GoC6iAiNFwvMZ7tUg8JwCpHWEalzUWZMdhRXPshEpsyQKECmcdyclRaLlZBZy+3jcd6yStjpF9JvesujSLnBo1Jhexif8A4R4mVVJmrsHDRNZw9FunMlauGaajs57hwG5RfTHo0W6N1/5f2V+lQy6Lm1GX4RfR4f8AtkwIHgptSDbKQC4rPTLVKrGig58obikHJRa+SbihnsUgEObrDCcLnt9ijUNgouqjzPklWfKeuRQL3XlBraohcLKDzdUQ6QN4Vao2ytOQqthcgdqpEXIklydR1Z+JSRevZ9oJL0dx4dx9nM9W37QTiLX/ADQVJjbheWz2muOWXyL6qZKWROWqEmBECUMuRXtshOQRQRcnLlBhskUwTnukp/aAf7fWf7IWxqcZqn2bDtKXSB01j2AK3gcPZrO89v8AZeipbcaPHnHfOv5NLAUT9I6m89quhyhTJAj2JZ158nbs9SENqosB1uxOShh0hSJSDDuCkhtcikLGE16g4XUmsQXORRrKzG6qTyhOn6O+fJTZUuRuVqJylyQyeCZjZcpuk71FhZcuP7MSDuzu4T9kb08IOTpGzZ1ihuYajhs/pSGs3vN5jcxv1jz0VDHbWoUScgzvGjjc+dh3LJ2xt51SWs9FuluHAcAsFz16WLCoo8TNmnkdy69HrX/654eSSxs3xdJdHBxceipmvCJT1QqmoRaJuF4jPqYu0zVcCVH2IjboTlzMwplDqXBHcnJTliyHTIMZACZ4RWsTFlkbNZh7Sw4NXPrp4q9s/DwJOpRqtGToCiU2qsslxohHCoychiUxSc2CYvz4pBuiQuiQUyRKG4JRZaghbcUdiogo9Kr4oUCSLLh8cVVeUXOqtaoskKgOeHAg3Hl8exQD/SPP1qJfcRzTMf6UroSJy4aZZrtJIZoIzOI1DeXM3C5bbu0Q45KdmDhoTyWttTGZKRdPpVJjkLgAd1+9ce9ejgxqMTx8+Vzlfx8DOconQ9nimTHQroRySZ6XCSBmSTEbPQz8mtC37atb/h/Spt+TmiP4tX/09ySS5Xpcfr9ZVa3OupB29A6Q/i1PBvuTfqHS+9qeDfckkk8PF6/WHzc/2Iu6B0z/ABang33JDoLT+9f4NSSW8PF6/WHzs/2JDoJT+9f+FqR6CU/vX/hakkt4eL1+s3nZ/sQd0Cp/fP8AwtTfqEz75/4Wp0lvDxev1m87UfYgegFP75/4Wpvm/Z98/wDC33pJIeJi9fofP1H2JfqAyP3zvwD3pvm/Z9878I96SS3iY/X6bztR9iPzet+/d+Ae9O3oA0aV3fgHvSSWelx+jefqPsL9QGz+/d+Ae9Cf8njT/HP4B/UnSW8XGHz9R9gY+TcSD15/lj+pRd8mwMxiCLEfu+P/AGSSTLTwFetzvuRTx/yUtqho/SSA0R+7ncB9rkqHzLN/1Z/kj+pJJW2/yQ/yS9jfMoP9Wf5P+ab5kh/qz/J/zSSRp+xd7Oi+bn/z/wDz/wAk6SSbkFs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52" name="AutoShape 4" descr="data:image/jpeg;base64,/9j/4AAQSkZJRgABAQAAAQABAAD/2wCEAAkGBxQSEhUTExQUFRQXGBcXGBcYFBUXFxQUFRQXFhcXFRcYHCggGBolHBQUITEhJSkrLi4uFx8zODMsNygtLisBCgoKDg0OGhAQGiwkHCQsLCwsLCwsLCwsLCwsLCwsLCwsLCwsLCwsLCwsLCwsLCwsLCwsLCwsLCwsLCwsLCwsLP/AABEIAQYAwQMBIgACEQEDEQH/xAAcAAABBQEBAQAAAAAAAAAAAAADAAECBAUGBwj/xABEEAABAwIDBAYFCAkEAwEAAAABAAIRAyEEEjEFQVFhBhNxgZGhIrHB0fAHFzJCUlOS8RQWIzNDk9Lh4lRicoJjoqMV/8QAGgEAAwEBAQEAAAAAAAAAAAAAAQIDAAQFBv/EACcRAAICAQQCAwACAwEAAAAAAAABAhEDBBIhMRRRQVKhYXETMkIi/9oADAMBAAIRAxEAPwDyopmpOKVNEqgtoTNCRSAQHoYlJShSaLaLBoYBTTA20TAoDEgbpHRMnyWShGhMp5VFY1EFMFMQkUQEw5PCiAD4ee5O2VrCMUzhI+NxSqJEWWMDITO1UiPUoP1TCsbLKi1sKbAYPemBELAoGQknITQsKWElNJEBWciUtCmUqbUTIdJO5KUo6EFNriohShAYUSnDFOm2xlU62JJsPFDszaRac5o1KG/HCCA099vJUCkttJubDuxR5J/0t3LwVdIo0LuYf9KPAKbcUN4VRMVqNvZqCq0/RO7RSCyWq5Qxe53j70KKRn7LL0joVINlMRqiUKxcpVFE3uphvsRoUdrUHKitUCFjA3KIKk9QCwheST5UkQWCLYCZinzUWNWChw1SAUwPBPlS2PQ1NqkGXUw20J63otJ3+9LZrKGMr/VGm/mqqkQlCdEW7IpQphiWVYBBMi9UYndpKjkQsNEExRC1MQiagcJ06SwC3gq31T3Ky7yWWDF1p0quZut7yOaVlYS+CFL48lL3IlGlYQlXZE9gTWOCCYj2+tDBRgsZcldwuho9RqDCwsi7lSRcqSJOitCdglPlU6GqDHQRrUsqmwXRWMUmxiDiG3Pb3LOxVQu17hwV7aUQBvke1UWtRj7FYEMUhTW7svYD6ozEEM5C7uzh2q7R6N1NchLj9BgBMTvJ0gJJZ4r5MoHMimj4bBue4NAkkwF1zeiNVjbtmo7QfVYN5J4rpuiPQw03io9wMbgNLcVKWpVcB2o5jpB0X6nDMIknU9q4upTX0XtXZTa1IsPCy8Y6RbDdQe4EWlLgy1wwumcs5igWK9UpoBYuxMnRWypoRyxHwlKmQ7OXCB6OUTLt0ncEW6NtKCcEhFxEScoIHAmY796EERejQwOIk5XbtOfaj1DYzCyQSCCtNzSRYj4CBWLsAAisFihuoOCPEBEKBARPGLKs4EX+IVpyA5qxpGnlSU5+JSWJlBrN6PRjgmLrd6kwfHilbHCtbdSNUCyCcVB+D5IdQdYC5gMNAzXAAkHTedCp/wBmJYwlzWuymPtbid8chp3J9k4fPUa08RKqZjpu+PefFamwR+0E77d60+Isy5Z6vsD9GADHOaXaR8FdO3CtAENb3LgqHRhrxmGbtBNj7FrbO2hUw8sqHOwQA60gc41XnJx+UGUb5TOmqYZsyQCrDWAaBVaGMa/KRoVU29tLqmkDUjyWVIV2+DULhvICyNuYOhWaRULZ4yJXI1TUxDoaXAbySbq1R6IF29xPGfUi5xG2JctnJ7e6LOpkup+mzW14XKVqJBghepu2RUomzndhVTaWymVGklons5KkM7XYzSZ5gWqBstPaeE6t5b8Qs9zF3RlasRqgD0NatLD0vrPJBGrR9F3BwKp4lom2gRUrFcWBqAQInS6gyoQZClVN9AOywQwnFs184c3MO/kkQqGHqlsjcVokbxohZWLsAWoTwrLwgvCIzL8pKXxqksS4KxbuTlpi0WE68FIjlp+SrVnzA+rwnXmUgxVe6VOk8iCDHx+abKJt3WRnUS0w4EG3mJCzFoZrfFXdnGHtI4hVGhbnRvZ5rVmMG8iewESp5HUWMj0ilneabHHLRAGYgZoJBOYtOosBJkBYm13VmYksptLmTqWtuNxDmtAiNQea9Ao0cjLwYtzgBUq2Da453Nhrb3JMrz06VNDJ8kOj1mwbWkzaJExCwds4jr8Rln0QD4aLWx9UspF2hdJ7tAPUsLZmFzQ4m5se9JupFFHmw+zapGSmwlhMiYGZ07hmsBzVna+2n4R0OcTMCOtD3CQTOUtFoGoOpWrg9msJOZrZ4xrAgEFF2jsGlVguaHOFgXZnEDhc+tUh1bJyaszsJtz9JZBZfcYI1UDhDvBm60dk4Hq3ut+a2S0ax5JavoDaXR4x0vwuXEXFobPZ7Csavh6WQkFwdDbajeDdeg/KVs+S2oBxB+O5ebvefZ2hdeLmKCio4Qg1B4Kw8SgOC6UBlV4UAFYqhQaLFOSoizW2q0dnOlscLe5ZzTBWlsjVw7PKVmNHsnUCE5kSrlZmirVAhZYtZSki+PikmJUVXaHn7FmvN/JaQErOrMgwkRn0M0qx1pIifzVZoRQFmaLC013PyalvXmdQ23jdcKwLoeimO6qux26YPYVDN/qx0e3ZgdFW2kfRA4nyF0KjXJEyoOrDM4VJ3R2cQuJztASpmLt+uIDT9oepSwNWllABi8XHtVPpNVplzRmgaquzaAe0sawtAFnFpA8eKk0XXR2eHdAC0aYBCwtjNqNoMNTUjfqBNp7oWjRxCvjaXZCS9F11NRqGEN2J5hUcdi4GqrKUUuCai2+TG6S4kFpBMjh8di8o2owZjFgu06Q46ZAPauK2iLo4ey+2kUFF5t3FSehrqFIVIi3xwQC6dUR7uBQcqdIRiYPSHajYWplIP+7+yCzUI1ClLwBxnf2osyNipuQHKxUKrkC+spLKmj1aSlkPH1pJuRDNKDiqcgHf7FeexAcLFLYOzNLbpAq3Wob1WAWuwUEartB11TYFYY5JIc9i6MYk1aLDrYDsjVae22NNODqNHDUdi5f5Msdma+kfqmR2O/Irc27i2tEOcBedRpO5edNbW0HtmBR2TJl3pF03OsWjzK1dikMgOEkHfySftCkAHZgAABAIMmQe5Aq42kXEhwBN7kR4hTvkq4yro6ipVDmmFlipJI+s3dOo4rPobRgxIPeL9istqjr21Bo70XDkU12ydUFOK5rD2ttEjTgr+1R1ZfdcmXdY/kFkuR41Rn4hznukrN2i2AulxGGDbgWXNbWeCV1YnyZuzHqFDKI4KLt1p8fArsJME5qHKsVIhVqgumTEaIytHZLbnj+azlrbKp/SPZHPVaXRoluo0lBqRGl1ZegVCkKovZe1JWciScUz3IRailMpsmR6tBq4QK2GqWVIMmZj6BBSAIWoaQN1A4PmtuGs1Ohu0OqxAv6L/RPfp5r1LEYRrqTiWhztxidNLrx/D4eF690e2gKlBjiRoPEWPqXLljbsxltxQsX4eHgb2A+Bi6zcbWa94miSBxbA712r6rTaJQerbrlHqXM4fBSORrkxNnYRhObq2iLiGwZ7Qr7sKJBAiwPeFdzNmCMtkYNGXkmUBHJtnH9MKt9dT7FgYOkQZWp0kOZ4HPyVSq0NaCUw66BbTxIy81yW0GkiVvuHWHkFS2nRhvcrY3TDRzD0OSivCHC7USaIVDKC5HfJhHw2DLyJFt8proRoq4bDl5sF0TKIaIGm5TZhg1sJyLJW7GSoFCA9hMqyW8UI63QGRsdWUk/ePBJUEsyi1NHx4pOcmLvWpihDuUhdRplSaIKQagjGp51TRN0zZ0SsKCsXY9D8WMrqZixkX3H8lx7QrmDrvp1GlszrG/KN5ClkVoZHq9CAB3IpeOS5TB7ea4XN945rSG0mkSuffXAdhoYkzCr4rEZafrWdidqtG/zXO7a22HNyt46zuWXLDtKuOxeZxduVRr31jlbppPAKlSDn2XYbF2ZDeHNPJ7RnSK9HBBjQIWDtanrK7OtRiR5rk+kHoyhj7FUjkDSmRwunw+zXPGaQBznyWszA5KT6jtTAA7U2FsynwLb9uY+9du6kjJbror0NmNbqMx5+5XC0NsLIrYKG9qYmQqIbgiESouRCDQ6gv8cFOEzgiY2Mvb5J1c6n4smTCnMFMVJJzbfHFTAggU2b1AFFCRj0EATsbuTsarFOkpykl2Ux45TdJE+r6thqOE2AY06FxNp46E9y1eieAhtSs/0ic1zfRsme8hVtotBawfYJMRqC0AGe4+K6LC08mFI39WSRb6x/sp43uju9g1K2PaB6FUmvfWLmgy7Qgbl1ztk0jo0BcZ8n1X0qnb716Ax622MpNMlJtdGHi+jtNwsLrkNr7HFOQBC9Llc9t/DiVOUNj4GjN/JxezMFLhwXfYXCZaaxdm4YZhbRda5sN5Qh2aUjntpQ0EnTUngFx1LDHEVDUNqY07OK38W84yr1bP3LT6Tvtxungq3SLENot6qnEcuxdGLH8sSUuaRyvSTFScjdBZAp08tKmDbXzurOA2f1jszrDnuGt0+0TLmt4CEc0laSO3TQtNlWk8TBt7eCmNUHE0pI4hQ61zdbpoZFSFyYXbaDH48EMhTDg7QqGiqQ6IxqhXRwo5bImOlzcvMJ0WEk9E7ORhReLJ2HipuEjipDoemIVmnTJ0CnhsNOostBtMARC48uoUXSO/Bo3JXLor0KXFWSBIFhcd10xHAJCkSD8QuSU3J8nowxKCqKAtqmrWcAbAgfl5eC6za0tpOv9QCIvAAItHE6rm8HTHWTAa7ydHtXTbfb+xDt7gZ7gAPUu/HJNKjwtVjlHJyUegWGzNe5hHWMcJbN3U3D1yD5ru6T5Gh7DqF4lhNp1MPVFSk4tcJHIidCN4K7jZvylNIAr0b/AGmEX/6nTxVf8KbtPkjLcd01ZG26RJHNUmdPMEdTUb20z7Cq+K6dYL7FR/8A1A9ZSSwTYqb9FvZzQHe4T6uxZe2duOxL+oo2Z/Edx5CNAqVfpNVxn7HD0xRpuMGLvdO6YAC6LZWzG4WluDiBe2+Jv4JViUQuTX9gWluHowBAv2k8excsMEcRVJIMTIC1dq7QpRd5Lp0GkcJWVU2u6MtMQOOlvWU0ssYoth0mSXNUFxlXIcojKOAAvG/msfDUs7y43jzKkabnm5MK1SZlFlwTn2/lnuYsVJKuEZ2LZ6SquatPEUiSSqr6F1SMwzxWZ1SlvGqaniYMOkq7UpoDmarohkOTJp1QnVGk+ifNMAquIw95FipU8VAhw71dSTOKeFo7jKkg/pLfiUlc5qZykItBuk8VNtNHw7Lrz8ua+Eevp9JXMi9ROVTBUCU86LgZ6SjSCZVNgU6YsniyQyAVqYd2omErl7XUHGDByE/aAkDv071Fyr12kQ4ahWw5HFkdTgWSLTOYx0iN2qqCotPpCBmkaEk+N1jr107VnibSyKpVnZ9B1V2Uab1n0wSQBqYC6vB0v0dgi73acuJSylSNtt0uzUoYsYNoDADVJjjlHvQ69erVM1HnsHqVTDUTMnX4KvMGq8/LmbdI9XT6SMFbIMwrVZp0RwRcNRlTq2suVybOrhPgqZYKZyI4KDtUBwDxc9qhUpqzUAKjUaqbuRSjUZOiqup3N1qZRPYqtZgDlWMhHG+DOdTQa9MEG25aFRmqqVGmCrxmRy4jf6nt80lcg8/NJdls8ykc21GoC6iAiNFwvMZ7tUg8JwCpHWEalzUWZMdhRXPshEpsyQKECmcdyclRaLlZBZy+3jcd6yStjpF9JvesujSLnBo1Jhexif8A4R4mVVJmrsHDRNZw9FunMlauGaajs57hwG5RfTHo0W6N1/5f2V+lQy6Lm1GX4RfR4f8AtkwIHgptSDbKQC4rPTLVKrGig58obikHJRa+SbihnsUgEObrDCcLnt9ijUNgouqjzPklWfKeuRQL3XlBraohcLKDzdUQ6QN4Vao2ytOQqthcgdqpEXIklydR1Z+JSRevZ9oJL0dx4dx9nM9W37QTiLX/ADQVJjbheWz2muOWXyL6qZKWROWqEmBECUMuRXtshOQRQRcnLlBhskUwTnukp/aAf7fWf7IWxqcZqn2bDtKXSB01j2AK3gcPZrO89v8AZeipbcaPHnHfOv5NLAUT9I6m89quhyhTJAj2JZ158nbs9SENqosB1uxOShh0hSJSDDuCkhtcikLGE16g4XUmsQXORRrKzG6qTyhOn6O+fJTZUuRuVqJylyQyeCZjZcpuk71FhZcuP7MSDuzu4T9kb08IOTpGzZ1ihuYajhs/pSGs3vN5jcxv1jz0VDHbWoUScgzvGjjc+dh3LJ2xt51SWs9FuluHAcAsFz16WLCoo8TNmnkdy69HrX/654eSSxs3xdJdHBxceipmvCJT1QqmoRaJuF4jPqYu0zVcCVH2IjboTlzMwplDqXBHcnJTliyHTIMZACZ4RWsTFlkbNZh7Sw4NXPrp4q9s/DwJOpRqtGToCiU2qsslxohHCoychiUxSc2CYvz4pBuiQuiQUyRKG4JRZaghbcUdiogo9Kr4oUCSLLh8cVVeUXOqtaoskKgOeHAg3Hl8exQD/SPP1qJfcRzTMf6UroSJy4aZZrtJIZoIzOI1DeXM3C5bbu0Q45KdmDhoTyWttTGZKRdPpVJjkLgAd1+9ce9ejgxqMTx8+Vzlfx8DOconQ9nimTHQroRySZ6XCSBmSTEbPQz8mtC37atb/h/Spt+TmiP4tX/09ySS5Xpcfr9ZVa3OupB29A6Q/i1PBvuTfqHS+9qeDfckkk8PF6/WHzc/2Iu6B0z/ABang33JDoLT+9f4NSSW8PF6/WHzs/2JDoJT+9f+FqR6CU/vX/hakkt4eL1+s3nZ/sQd0Cp/fP8AwtTfqEz75/4Wp0lvDxev1m87UfYgegFP75/4Wpvm/Z98/wDC33pJIeJi9fofP1H2JfqAyP3zvwD3pvm/Z9878I96SS3iY/X6bztR9iPzet+/d+Ae9O3oA0aV3fgHvSSWelx+jefqPsL9QGz+/d+Ae9Cf8njT/HP4B/UnSW8XGHz9R9gY+TcSD15/lj+pRd8mwMxiCLEfu+P/AGSSTLTwFetzvuRTx/yUtqho/SSA0R+7ncB9rkqHzLN/1Z/kj+pJJW2/yQ/yS9jfMoP9Wf5P+ab5kh/qz/J/zSSRp+xd7Oi+bn/z/wDz/wAk6SSbkFs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54" name="AutoShape 6" descr="data:image/jpeg;base64,/9j/4AAQSkZJRgABAQAAAQABAAD/2wCEAAkGBxQSEhUTExQUFRQXGBcXGBcYFBUXFxQUFRQXFhcXFRcYHCggGBolHBQUITEhJSkrLi4uFx8zODMsNygtLisBCgoKDg0OGhAQGiwkHCQsLCwsLCwsLCwsLCwsLCwsLCwsLCwsLCwsLCwsLCwsLCwsLCwsLCwsLCwsLCwsLCwsLP/AABEIAQYAwQMBIgACEQEDEQH/xAAcAAABBQEBAQAAAAAAAAAAAAADAAECBAUGBwj/xABEEAABAwIDBAYFCAkEAwEAAAABAAIRAyEEEjEFQVFhBhNxgZGhIrHB0fAHFzJCUlOS8RQWIzNDk9Lh4lRicoJjoqMV/8QAGgEAAwEBAQEAAAAAAAAAAAAAAQIDAAQFBv/EACcRAAICAQQCAwACAwEAAAAAAAABAhEDBBIhMRRRQVKhYXETMkIi/9oADAMBAAIRAxEAPwDyopmpOKVNEqgtoTNCRSAQHoYlJShSaLaLBoYBTTA20TAoDEgbpHRMnyWShGhMp5VFY1EFMFMQkUQEw5PCiAD4ee5O2VrCMUzhI+NxSqJEWWMDITO1UiPUoP1TCsbLKi1sKbAYPemBELAoGQknITQsKWElNJEBWciUtCmUqbUTIdJO5KUo6EFNriohShAYUSnDFOm2xlU62JJsPFDszaRac5o1KG/HCCA099vJUCkttJubDuxR5J/0t3LwVdIo0LuYf9KPAKbcUN4VRMVqNvZqCq0/RO7RSCyWq5Qxe53j70KKRn7LL0joVINlMRqiUKxcpVFE3uphvsRoUdrUHKitUCFjA3KIKk9QCwheST5UkQWCLYCZinzUWNWChw1SAUwPBPlS2PQ1NqkGXUw20J63otJ3+9LZrKGMr/VGm/mqqkQlCdEW7IpQphiWVYBBMi9UYndpKjkQsNEExRC1MQiagcJ06SwC3gq31T3Ky7yWWDF1p0quZut7yOaVlYS+CFL48lL3IlGlYQlXZE9gTWOCCYj2+tDBRgsZcldwuho9RqDCwsi7lSRcqSJOitCdglPlU6GqDHQRrUsqmwXRWMUmxiDiG3Pb3LOxVQu17hwV7aUQBvke1UWtRj7FYEMUhTW7svYD6ozEEM5C7uzh2q7R6N1NchLj9BgBMTvJ0gJJZ4r5MoHMimj4bBue4NAkkwF1zeiNVjbtmo7QfVYN5J4rpuiPQw03io9wMbgNLcVKWpVcB2o5jpB0X6nDMIknU9q4upTX0XtXZTa1IsPCy8Y6RbDdQe4EWlLgy1wwumcs5igWK9UpoBYuxMnRWypoRyxHwlKmQ7OXCB6OUTLt0ncEW6NtKCcEhFxEScoIHAmY796EERejQwOIk5XbtOfaj1DYzCyQSCCtNzSRYj4CBWLsAAisFihuoOCPEBEKBARPGLKs4EX+IVpyA5qxpGnlSU5+JSWJlBrN6PRjgmLrd6kwfHilbHCtbdSNUCyCcVB+D5IdQdYC5gMNAzXAAkHTedCp/wBmJYwlzWuymPtbid8chp3J9k4fPUa08RKqZjpu+PefFamwR+0E77d60+Isy5Z6vsD9GADHOaXaR8FdO3CtAENb3LgqHRhrxmGbtBNj7FrbO2hUw8sqHOwQA60gc41XnJx+UGUb5TOmqYZsyQCrDWAaBVaGMa/KRoVU29tLqmkDUjyWVIV2+DULhvICyNuYOhWaRULZ4yJXI1TUxDoaXAbySbq1R6IF29xPGfUi5xG2JctnJ7e6LOpkup+mzW14XKVqJBghepu2RUomzndhVTaWymVGklons5KkM7XYzSZ5gWqBstPaeE6t5b8Qs9zF3RlasRqgD0NatLD0vrPJBGrR9F3BwKp4lom2gRUrFcWBqAQInS6gyoQZClVN9AOywQwnFs184c3MO/kkQqGHqlsjcVokbxohZWLsAWoTwrLwgvCIzL8pKXxqksS4KxbuTlpi0WE68FIjlp+SrVnzA+rwnXmUgxVe6VOk8iCDHx+abKJt3WRnUS0w4EG3mJCzFoZrfFXdnGHtI4hVGhbnRvZ5rVmMG8iewESp5HUWMj0ilneabHHLRAGYgZoJBOYtOosBJkBYm13VmYksptLmTqWtuNxDmtAiNQea9Ao0cjLwYtzgBUq2Da453Nhrb3JMrz06VNDJ8kOj1mwbWkzaJExCwds4jr8Rln0QD4aLWx9UspF2hdJ7tAPUsLZmFzQ4m5se9JupFFHmw+zapGSmwlhMiYGZ07hmsBzVna+2n4R0OcTMCOtD3CQTOUtFoGoOpWrg9msJOZrZ4xrAgEFF2jsGlVguaHOFgXZnEDhc+tUh1bJyaszsJtz9JZBZfcYI1UDhDvBm60dk4Hq3ut+a2S0ax5JavoDaXR4x0vwuXEXFobPZ7Csavh6WQkFwdDbajeDdeg/KVs+S2oBxB+O5ebvefZ2hdeLmKCio4Qg1B4Kw8SgOC6UBlV4UAFYqhQaLFOSoizW2q0dnOlscLe5ZzTBWlsjVw7PKVmNHsnUCE5kSrlZmirVAhZYtZSki+PikmJUVXaHn7FmvN/JaQErOrMgwkRn0M0qx1pIifzVZoRQFmaLC013PyalvXmdQ23jdcKwLoeimO6qux26YPYVDN/qx0e3ZgdFW2kfRA4nyF0KjXJEyoOrDM4VJ3R2cQuJztASpmLt+uIDT9oepSwNWllABi8XHtVPpNVplzRmgaquzaAe0sawtAFnFpA8eKk0XXR2eHdAC0aYBCwtjNqNoMNTUjfqBNp7oWjRxCvjaXZCS9F11NRqGEN2J5hUcdi4GqrKUUuCai2+TG6S4kFpBMjh8di8o2owZjFgu06Q46ZAPauK2iLo4ey+2kUFF5t3FSehrqFIVIi3xwQC6dUR7uBQcqdIRiYPSHajYWplIP+7+yCzUI1ClLwBxnf2osyNipuQHKxUKrkC+spLKmj1aSlkPH1pJuRDNKDiqcgHf7FeexAcLFLYOzNLbpAq3Wob1WAWuwUEartB11TYFYY5JIc9i6MYk1aLDrYDsjVae22NNODqNHDUdi5f5Msdma+kfqmR2O/Irc27i2tEOcBedRpO5edNbW0HtmBR2TJl3pF03OsWjzK1dikMgOEkHfySftCkAHZgAABAIMmQe5Aq42kXEhwBN7kR4hTvkq4yro6ipVDmmFlipJI+s3dOo4rPobRgxIPeL9istqjr21Bo70XDkU12ydUFOK5rD2ttEjTgr+1R1ZfdcmXdY/kFkuR41Rn4hznukrN2i2AulxGGDbgWXNbWeCV1YnyZuzHqFDKI4KLt1p8fArsJME5qHKsVIhVqgumTEaIytHZLbnj+azlrbKp/SPZHPVaXRoluo0lBqRGl1ZegVCkKovZe1JWciScUz3IRailMpsmR6tBq4QK2GqWVIMmZj6BBSAIWoaQN1A4PmtuGs1Ohu0OqxAv6L/RPfp5r1LEYRrqTiWhztxidNLrx/D4eF690e2gKlBjiRoPEWPqXLljbsxltxQsX4eHgb2A+Bi6zcbWa94miSBxbA712r6rTaJQerbrlHqXM4fBSORrkxNnYRhObq2iLiGwZ7Qr7sKJBAiwPeFdzNmCMtkYNGXkmUBHJtnH9MKt9dT7FgYOkQZWp0kOZ4HPyVSq0NaCUw66BbTxIy81yW0GkiVvuHWHkFS2nRhvcrY3TDRzD0OSivCHC7USaIVDKC5HfJhHw2DLyJFt8proRoq4bDl5sF0TKIaIGm5TZhg1sJyLJW7GSoFCA9hMqyW8UI63QGRsdWUk/ePBJUEsyi1NHx4pOcmLvWpihDuUhdRplSaIKQagjGp51TRN0zZ0SsKCsXY9D8WMrqZixkX3H8lx7QrmDrvp1GlszrG/KN5ClkVoZHq9CAB3IpeOS5TB7ea4XN945rSG0mkSuffXAdhoYkzCr4rEZafrWdidqtG/zXO7a22HNyt46zuWXLDtKuOxeZxduVRr31jlbppPAKlSDn2XYbF2ZDeHNPJ7RnSK9HBBjQIWDtanrK7OtRiR5rk+kHoyhj7FUjkDSmRwunw+zXPGaQBznyWszA5KT6jtTAA7U2FsynwLb9uY+9du6kjJbror0NmNbqMx5+5XC0NsLIrYKG9qYmQqIbgiESouRCDQ6gv8cFOEzgiY2Mvb5J1c6n4smTCnMFMVJJzbfHFTAggU2b1AFFCRj0EATsbuTsarFOkpykl2Ux45TdJE+r6thqOE2AY06FxNp46E9y1eieAhtSs/0ic1zfRsme8hVtotBawfYJMRqC0AGe4+K6LC08mFI39WSRb6x/sp43uju9g1K2PaB6FUmvfWLmgy7Qgbl1ztk0jo0BcZ8n1X0qnb716Ax622MpNMlJtdGHi+jtNwsLrkNr7HFOQBC9Llc9t/DiVOUNj4GjN/JxezMFLhwXfYXCZaaxdm4YZhbRda5sN5Qh2aUjntpQ0EnTUngFx1LDHEVDUNqY07OK38W84yr1bP3LT6Tvtxungq3SLENot6qnEcuxdGLH8sSUuaRyvSTFScjdBZAp08tKmDbXzurOA2f1jszrDnuGt0+0TLmt4CEc0laSO3TQtNlWk8TBt7eCmNUHE0pI4hQ61zdbpoZFSFyYXbaDH48EMhTDg7QqGiqQ6IxqhXRwo5bImOlzcvMJ0WEk9E7ORhReLJ2HipuEjipDoemIVmnTJ0CnhsNOostBtMARC48uoUXSO/Bo3JXLor0KXFWSBIFhcd10xHAJCkSD8QuSU3J8nowxKCqKAtqmrWcAbAgfl5eC6za0tpOv9QCIvAAItHE6rm8HTHWTAa7ydHtXTbfb+xDt7gZ7gAPUu/HJNKjwtVjlHJyUegWGzNe5hHWMcJbN3U3D1yD5ru6T5Gh7DqF4lhNp1MPVFSk4tcJHIidCN4K7jZvylNIAr0b/AGmEX/6nTxVf8KbtPkjLcd01ZG26RJHNUmdPMEdTUb20z7Cq+K6dYL7FR/8A1A9ZSSwTYqb9FvZzQHe4T6uxZe2duOxL+oo2Z/Edx5CNAqVfpNVxn7HD0xRpuMGLvdO6YAC6LZWzG4WluDiBe2+Jv4JViUQuTX9gWluHowBAv2k8excsMEcRVJIMTIC1dq7QpRd5Lp0GkcJWVU2u6MtMQOOlvWU0ssYoth0mSXNUFxlXIcojKOAAvG/msfDUs7y43jzKkabnm5MK1SZlFlwTn2/lnuYsVJKuEZ2LZ6SquatPEUiSSqr6F1SMwzxWZ1SlvGqaniYMOkq7UpoDmarohkOTJp1QnVGk+ifNMAquIw95FipU8VAhw71dSTOKeFo7jKkg/pLfiUlc5qZykItBuk8VNtNHw7Lrz8ua+Eevp9JXMi9ROVTBUCU86LgZ6SjSCZVNgU6YsniyQyAVqYd2omErl7XUHGDByE/aAkDv071Fyr12kQ4ahWw5HFkdTgWSLTOYx0iN2qqCotPpCBmkaEk+N1jr107VnibSyKpVnZ9B1V2Uab1n0wSQBqYC6vB0v0dgi73acuJSylSNtt0uzUoYsYNoDADVJjjlHvQ69erVM1HnsHqVTDUTMnX4KvMGq8/LmbdI9XT6SMFbIMwrVZp0RwRcNRlTq2suVybOrhPgqZYKZyI4KDtUBwDxc9qhUpqzUAKjUaqbuRSjUZOiqup3N1qZRPYqtZgDlWMhHG+DOdTQa9MEG25aFRmqqVGmCrxmRy4jf6nt80lcg8/NJdls8ykc21GoC6iAiNFwvMZ7tUg8JwCpHWEalzUWZMdhRXPshEpsyQKECmcdyclRaLlZBZy+3jcd6yStjpF9JvesujSLnBo1Jhexif8A4R4mVVJmrsHDRNZw9FunMlauGaajs57hwG5RfTHo0W6N1/5f2V+lQy6Lm1GX4RfR4f8AtkwIHgptSDbKQC4rPTLVKrGig58obikHJRa+SbihnsUgEObrDCcLnt9ijUNgouqjzPklWfKeuRQL3XlBraohcLKDzdUQ6QN4Vao2ytOQqthcgdqpEXIklydR1Z+JSRevZ9oJL0dx4dx9nM9W37QTiLX/ADQVJjbheWz2muOWXyL6qZKWROWqEmBECUMuRXtshOQRQRcnLlBhskUwTnukp/aAf7fWf7IWxqcZqn2bDtKXSB01j2AK3gcPZrO89v8AZeipbcaPHnHfOv5NLAUT9I6m89quhyhTJAj2JZ158nbs9SENqosB1uxOShh0hSJSDDuCkhtcikLGE16g4XUmsQXORRrKzG6qTyhOn6O+fJTZUuRuVqJylyQyeCZjZcpuk71FhZcuP7MSDuzu4T9kb08IOTpGzZ1ihuYajhs/pSGs3vN5jcxv1jz0VDHbWoUScgzvGjjc+dh3LJ2xt51SWs9FuluHAcAsFz16WLCoo8TNmnkdy69HrX/654eSSxs3xdJdHBxceipmvCJT1QqmoRaJuF4jPqYu0zVcCVH2IjboTlzMwplDqXBHcnJTliyHTIMZACZ4RWsTFlkbNZh7Sw4NXPrp4q9s/DwJOpRqtGToCiU2qsslxohHCoychiUxSc2CYvz4pBuiQuiQUyRKG4JRZaghbcUdiogo9Kr4oUCSLLh8cVVeUXOqtaoskKgOeHAg3Hl8exQD/SPP1qJfcRzTMf6UroSJy4aZZrtJIZoIzOI1DeXM3C5bbu0Q45KdmDhoTyWttTGZKRdPpVJjkLgAd1+9ce9ejgxqMTx8+Vzlfx8DOconQ9nimTHQroRySZ6XCSBmSTEbPQz8mtC37atb/h/Spt+TmiP4tX/09ySS5Xpcfr9ZVa3OupB29A6Q/i1PBvuTfqHS+9qeDfckkk8PF6/WHzc/2Iu6B0z/ABang33JDoLT+9f4NSSW8PF6/WHzs/2JDoJT+9f+FqR6CU/vX/hakkt4eL1+s3nZ/sQd0Cp/fP8AwtTfqEz75/4Wp0lvDxev1m87UfYgegFP75/4Wpvm/Z98/wDC33pJIeJi9fofP1H2JfqAyP3zvwD3pvm/Z9878I96SS3iY/X6bztR9iPzet+/d+Ae9O3oA0aV3fgHvSSWelx+jefqPsL9QGz+/d+Ae9Cf8njT/HP4B/UnSW8XGHz9R9gY+TcSD15/lj+pRd8mwMxiCLEfu+P/AGSSTLTwFetzvuRTx/yUtqho/SSA0R+7ncB9rkqHzLN/1Z/kj+pJJW2/yQ/yS9jfMoP9Wf5P+ab5kh/qz/J/zSSRp+xd7Oi+bn/z/wDz/wAk6SSbkFs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56" name="AutoShape 8" descr="data:image/jpeg;base64,/9j/4AAQSkZJRgABAQAAAQABAAD/2wCEAAkGBxQTEhUUExQWFRUXGBwaGBgYGBgXGhodGBgcGhgXFxcYHyggGBwlHBgcIjEhJSkrLi4uGh8zODMsNygtLisBCgoKDg0OGxAQGywkHyQuLCwsLCwsLCwsLCwsLTQsLCwsLCwsLCwsLCwsLCwsLCwsLCwsLCwsLCwsLCwsLCwsLP/AABEIAPkAywMBIgACEQEDEQH/xAAcAAABBQEBAQAAAAAAAAAAAAAGAQIDBAUHAAj/xABOEAABAgMCBwkMBwYGAwEAAAABAAIDBBEhMQUGBxJBUWETIjJxgZGhsbIUIyRCUlNyc5LB0fAzNENiY9LhFoKToqPCFRclVLPxNcPTg//EABoBAAIDAQEAAAAAAAAAAAAAAAECAAMEBQb/xAA1EQACAQIDBAgFBAIDAAAAAAAAAQIDEQQSITFBUaETIjNSgZHh8AUjMnGxFCQ0YRVCU8HR/9oADAMBAAIRAxEAPwCLGXGOahzMVjI8RoBbQVqLWgnXT9VQZjjPAHwh3K2GektUGPLfDooGjMH9Nq28VcXoUeXEWI59KvDgCBvW03w6bFzVGlGmnKK3bjmPM3ZMxv2qnBTwmJzqT9qps290ROf4BFzcSJKv0x5Hs+KnOJEkRZGPttQdWgv9eQ2Spx5gS7Gucu7pidHwqjjEqbjTEpFc6IDFD6Ne8Z1ODSrbBS1VImI0p/uLfSZ8VoYOwPDl4eZCmiGk1IrCNtlpJQdWhbRciKFS+v5L0LCNYcwXQg2NLw6xIRJAqA51WvFpa4NqCrMrE3QxAxjSYb2sdviKksY9xGwB4pW+h2KjHh5wIMwCXNzH2QLW270ki0WnnKjbLEHOEwwGgFQ2BWjeDU6aaKodLT4cg5WWIU21/c7syjJh5a205zSGvcM4bQw11HXevSsVj5bdnN31HHMBcSSHFoApaSSAOVUTEc23upoNakhkvW3hVIGmigzg21sxDbUg2Q5e8XHg6KnnUc6fDkTIyc4QbubXxIQDWvDJprs8OhVuiAGlYdc01IG9NdBCuYRLIUMP3JxJzjmsz3ODQKhzm51aXVpWmcsaewo8BxZNZ5obM2XBNPFuF91tihiTj32umW1p5MA8hqmjOCWwGRhHPxoMKDDiZgIe+EC7fFrREIq/fWgW7LxVSTEJsOJCYc126vIa41Abmw3PJNDQk5pAFnGaIZiTD3Ah02CCKEEQiDstKWUc2GwsE0xjL8xrJcC226lDzJ3Vp32cgqDNONhV7nQ2w4DXOcI9BaM4y8ZkOrTnABrg4uBNaU0p4mXF02C2Fmy+eAS12/LYTYgFc/7xqKXUttsw5iJnFru6wXCwGkvZy3jSo85xcT3WKjTSXtrtPEq5Sp8OQyi95tw59zoDnw4MN0Rj4Y3MZzS5sSGx4pV1Gu3xArUHN0Vs9EwyzMZFEMRGu3fe5hbEBgQ3PzM0k7+rS07VlQpihLu62h9KA5stWl4FaXfFSNn3kis9bfwZfrogpU+HImQIpmO2HCZEDYT4ZdDzy01zWPpWIBbUCo5KnYvQ5hpithEUzgS12aKGgrm1HBcKiw02If3cWju0gG8UlwDXSQG2p+6tuM8TSht7nNoOcLS2tht2UUz0+HIKgzneFMYJpsaK1sZ4a2K8Ab24PIAu1BOg44TrWkNmHgG25hPI4tqOQoni4pyUR5du5LnEuJz4dpcak0Fl683FGQs7+fbZ8Uzq0LfTyI4vcwabjhPf7qLzj4L0XGucfQGYe6l1c2tvEKlFIxSkBfG/qs+KsQMTZF1Qx5eRobEaabTStBtS9NQ7vIGWXEDYOMEyb476cY6KoxxdhPjS8OI+JvnA15HEDoCBMPQBCjPhsrmMNG1tspWpRdirNHuWFaLjo+8Ua8FkTil5BitdTHx7+vRv3efMai3EGIe43DQC/RrAqhPHv69GG1tfYairEFlZV1/jaqWEdKaovkLwKl9ZzzBYs0aOpaLHLOwdwTyKw47VsaAkSPIusVcnYnOcm0tUsMkPhnWle79Ejm0SUQCRFVopt0Ky4qrFNUyQSAphT6JzW1TWIQUXnNTiKFI4VRsFD2jqTmhMYnOeoQnS8SiBStNqSxCU2qWBA33JWtNShhi0qTdKWi+lqNiWL0MNpdU6a3W3fOxQtDRWzmrZabDrUTX1tUsM2Dp6/njSNEsI5wrRFGSmhjTI+6ztlCsQCu9s1e6qKMkf08z6De074LPieyl73jwj1kDuNcUGajbHmzk+KJMV3+CwrNB008Y6EJ41tpORx+IfnpRNiy8dzQ7dB0feKFVfKj4fgjjZlHH769G429gIryb1Mq+2577P3GXITx8FJ6J+6edoRdkyf4O4bX9loSVP468CqP1nOMHGjXJ8UqPB5sdxp8YXLeFbRgiUUuddRVXJ8NxqFAl18RRxHKME1SFQiQoUEYgaE8uoo4xUuEgSNcmxCAKkqq6dAuBO25MNYtVTFRfOOOgBNbOu2IkymgF4Kk2dOoKwycFKXIMFi3nLzDamNdVK1yhEWmvTyLdQsuVXOtU7InSgGxM+IRZr94rZzppfQadhTYziRrOutTddamRHH39AShsTiINOlFGSd9Is1TyW2/vOQa2NTQi3JA/v016LD/M9Z8QvlS97x6a6wOY5Hw2P6Q7IRbifKF0nCNLw7tu2ISx0+vR6+UOw1HmJLyJGBQ+KelxKrru1GPh+BZrUGsoB8OicTeyEU5MH94dZ48ToaxC+UZvh8TiZ2QirJQe8RK+U/pa34JZ/x14FK+s53I0o7jUsRVpM8LjUrwugibyJxTQ60J4FvzqUbhcoMWi5MLuJe+CaAlJYR5UMZ+a2p5FI4W7Fkz0arjqFyiHSK8eOXG3/AKSApHFRlOMSFMTc5ISiQcvOKRq8VCE8rHLdoWoLQsUK7IzHinkUYljQb8hSDnUFU7PolGLedUakkYjn16lCH11BK4qtjIYRVF+RtnfZkfdh9p6EGozyNnv0z6DO09U1+yl73lkFqCuO7qz8x6Y5s1qOsTm+BQLTwPeUBY6fXpkfidAAA6Ed4pOIk4F/AGpV4lfJivt+CuS1MzKTBHdrtZYw9B9wRLkkZ3mN6R6hYh7KR9dI/DZ0AonyTDvMX0j1NSt2w68DPHtDmEtDoX7HJ7k6XFsTTvvimxStyYd5E5RvNqkemOvCLGQ9qcCoj1KTOsStjWKk7HAFBfpKy3lPmHVceNbOBMWIsw0xKb3xRpcfcFMyirsdA+VG4o3g5PI7qAkNF73nRqaxunjNFbkcnhdGJiHMhA71t7nAaXHbsQ6eHElga/Zx4kTNEXuFBS5uvnKwQvomNgxjoJgkbwtzabKLh2NGAIkpFLXDeknNdoISUq2ZtMOUygUhUZNiUXLQKOASlLDIpaKnjTCUSGjJzVTR3Irkd1VisfS1akJ4dSh40r0CK0qbSFBS21TFyRhR4G1GORy2LNehD7T0GByM8jTu+TPow+09UV+zl73lkdoL46t8PmPT62g+9HeKEQdxwPQ6iUD47fX5n0x0Mauh4kQKyMAjyT2iq6/ZR8PwVz2mJlNI7udZ9myvMUTZITWFGGpw6R+iE8p7z3c71bOpFGR497jn7zR0W9aVr9uvsZo9qc5hcKJdwz1lMitT4PDiemesp8Vu1bY7BltK5UZrXYpSU07EWMhjnKlMTJrS628JkzHNTRV3PqPfr40LFlhjrXU1kLq+CcMOgNY0QC5gAqRs00XJXWGxdiwBP50GAA2r4jbK8EdWon4qjE7ENDaFEnOQ4zA5hs6RxhSsh0tN3GgXBuHWvmjDaC17XW04LqXivRcLUT4fnNygEi9xs5VhlmTs9pYknsGYSxjhwbSHHQKCtbVgYSxihzDCyLKxCw+U3pCikJdodnRBnvrQNqKDbbd+q1jhmXa7cn0a/VU14wHAEjiR1C/6OcYTxQqC+WdnNvzHWOGzUULx2FhLXCjheCu3zUBmdWHS0aOtc0x/lMyOwizOaeg/qteHxEpSysrcdLgwlLTfRPMMtoR8dqR0Qmg0altEPC5LDikGxIE1otUIjWhvzgD0bU6izpaJQ7DYtAuQsQ8L0b5FR3yat8WF1xEDaUc5FTv5r0YfXEWfEdm/e8shtQNY8Ck/Mj8Tra0+9dMyftH+Hy/E7tuXL8enf6hM+mOw1dLyfPP+HwLNDtP4jlRil8mPh+BZbQWypHw51fNs6iibI5EO5xh4oc3pFqHMqg8O/wDyZ70R5HANxj689vUpL+MvsjLHtABhHfxa+Wesr0U8ybAd3yL6x3aKc8ratgd5Wqo4ry0Glh1qcNoqk8oWpGa8W2Jj2kXp5SOKI5CxpJAFpJAHLcu8YFwYIUtDY4VzWgHXr61xTBMQCPCcbg9tecL6AgRKgLFi5apDwVzKdg5rXF4aGufYLBUmyrjS+g161iYbiGLHEOu9b1jSiiafnOLtABA96EpGYrEiEMJtIJrSnEsSbvc0RjZG3JYMaSHEkOva4HT8RdxUWdhrFGG+MY5LnPOs1FdYbSw6dWxbODJgOZVhrSwjSDtWiWghWQlK2jK2tdTNlYIDA2lORBGVeRrDhxAOAaHiOnnC6KXBoOz5CDMcJ0ZhBtBsp/2jSnlmhslzkjX2USL0ZtHGlnuXmlddGZjs5eqvEpmcoAkhnrWosqGVpS/BCjCOcEbZGR3ya9Wz/wBiCzYjbIu4brNeqH9/6rNXdqb97xo7QWx9aRhGY2lp/ptR7iHhNzZCC0C7P0fiOQTlHNcIRrKUDAdu8BrzEcyKsSYlJKFaRw9XnHKuvrRj4fgWW0r5VR4aDrgMP8z0RZHj3mN6wdkU96H8q58LZtgs63IhyNtrAjg+cbZ+6qZt/pF9jPDtEc8aKRY2vdHdoqUlNeO+xvWu7RSlblsG3kDjUqtNw96fmquhqgjtRuMmYr17QrMxLWVCqgJhxlLV2fE3CBjS7HG1wFDyWFccPz+i6PkmmwWRYRvbvhxH9QsuLhmhfgWUpWYRYbnnwAc0ZwN2wm8HZtQzKS0V0TfRMyu+o0X221JCJMIzLDFAeRZosrzKq+ND3u/AcLDquGnjXPjKxqcW0achg9sGGc01cTnE6yRdxUATROatKqQMJhpoTUchsUMJlRFbfm75h2G8c/Wo9QRsTz2Ew1pJXOcZcJ7o+guW1jBOmuYDesKakA2hPUtGHgo9ZgqS3IGplltVGFYnCKmirNtXTWwyMc8pmapaJgRAOZqWvm0AosyXaSQtN7kGC40tRtkZZ3+ZH4Q6M5BRcEa5GYvhMx6k9BWaur05IeL1QN5QTXCMxpth3+pZYjTEWA0yMEk27/V5x6C8fT4fHspa2nJDa3rB6UZ4jStZGERS9+mn2r9FUlfSjHw/AJK7KuVeH4Yz1DNXlPW9kdHeo2jvjehv6rGys/W4fqG9py28jjO8xvWt7NVXU/i++Jmj2iOdxHd+jj8V3bcpGqOP9PMat1f23JzX9C2LYHeSFqhitT2vqmkWqDkGZUaFUmJOpJC1XMsCjIUuS4PvZTQt/EXCW4TTCeC/eO/eNh56KN0IG8JGQWi6gKErSi0x0zrGFJE0a+FDY51ucCBvgdZ0lYOEJeI5oAl2jXQAdIW9gnCbokJhFLWiuw3FaDYBpUlcl6M2Rm7XQOYKwYK5zoTWEXWW6jbxK/GhhmebgQQBzK1HiFtta8aycY54NhHXRFajK72gI5pfFcSbiUzC8wM0N0lPhx2sYSeEVFLSjom/dZqqti01e4pkC0y0iqrMK1cMt36zdzK3Rd0UCuuSAKwyVcbgrctLBt6NxbjZWDm1repaVTi46E0JWwIaWlGGRk+FRvUO60H6UY5GW+FTHqT0uVVV2gyyK1MHKB/5GYOstP8AI33owxHY4yUKgs3+rzr0G48k93Rq/d7DUdYhvPcMH9/X516rr9kvD8AltKuVz63Dp5hvactvI5XcI9fOtpytFbeZYGVNw7phEH7Bledx96IMj7e8RzcN1b2Kn3KlxbwvviUR7Q51M/WJj1z+25KSkmh4RMetf23JSFuilZEW0kaUtb0xqWtlELDXJTUhV3WKRh6k15ShTIqUsT2sTFf3IshB/jOOazZfnP5NG0pZSsPGLZs4r4Y3ImG/XUV220Ra3CjXCw/NiC56REKUhNI3z3tLib7SCanlCPpfA8EsbvADS8WaNiw16azXRfRqaWZkzmEW6SPggvGnDQe4NaQQLyEd4TxXhPGm7XRc+wngbMiZoFnOjQUL6l05O2hHgbB5jvBcLAbtfHzIimZPNbdSguWjixg/Nh10puMUyIUMuPJrJ0AKSm5TsitK0bs5lhmFV9ALToTGwQ1zqiubQHlsK13QtyaY8Thu4LdSyZZhLYrzdZbtzv0XR1jHUopxzzsWHnUoc5MEW0tN+jaF5r0RHBxdmKQmD3qRebDUIhGM0o3yJMHdMz6r+4oMARrkSsmZn1Y7ZVdTWDLI7QTx5Ph8xTQWjmhtC6Xk9a3/AA+BUHx9P4r1zTHe2fmba78c+Y2qPsR2eAwbaWO1ecckxHZoR7SllWhUmINNMBvQT8VuZGyNyj+tZ2Vk5WT3+CNUEdd/WtrI43vMf1jbeIKm37b3xKY9qve45tODwiZ9a/tuSm3Wnzf1iY099f23L1FtWxAPEJCpHGqRwUIRtclJVmSky/Y3X7htWh3M1tw5dKzVa8Yu286OFwFSv1tiKEpJVFXXavitSac1zoUIDfCnJnUs6FAATYpMGSfhIiZxNaVGltKDm+Kz0556l5P7HRxmFVHD2pr7su45H6Bjb8/qIAR5guLnQmkHR1fPQudY+gtLCCQRaDqNKjlWri5j9LPaBM1l4p4TgM6E8+VQWsOu4bSralKU4po40JKL1DOK6zUhXCkCr7tK2ThyTdwZyXI9Y0dBKxMJ4dkm74zbHHVCBiOOwUsHKqOiqX2GhVFY0e6GQYJc8hrW/PKUOwWmO7umOKQ2/RwyeKrjtKil5Z87E3WJnMl4fBa41JppdoB2C5Pw3HBYGghrba22/wDS006ap6y2lTcqmkVcFsIudMxTQb0WCvNRMwgwNhthtAq4itNO1XYk1DY3NY0u2j596qwIRc/PcLhYNSFWrd6bEdLA4Oy631PT7L/0yp6U39uhVi8tNDat6aZUkqhElqlSnW01LMTg027IhgPBtBt5k8Girx5ci0WKNsy4WOFivUk9hyqmHlBmhDtRlkYb4TNeg3tOQVAcDaEc5Gm+ETXos7TktXs2VwupAjjuzw+Z9Mdhq61k/wD/AB8vvwN4fFafGOkhcrx4b/qEz6Y7DV03ESAXSEuQLM06dTiEmJv0asTbJg1lYd4Yz1DNG136IiyP17njXU3Ucdc0V93Sh3KyazMKn+3Yecu+CJMjhIlo1h+mFNu8AUkv29ve0zwXzTmkzXd5j1r/APkcvVTpr6zM+tf/AMjlGa1V6eiJbUXP1q7AlampsGo3n4JJSVoauv0DV+qvhZq2J3ROvg/hrl16mzgTw7GjQKJAKr1bE0vtXOu2z1ChGMUkK1tEr9YNCLkg1pKoXGypxsyvjBEMWExxvac1w5LHdaCibEbTwox5ro6rR70EhdbCTzQPJfEKHQ1mlseoxwWvgKQb9LEsYFUwdK7o8A8EWuOxb8NgebBSG3gjXtVlarkiU4XDOvPKthefhiPFaGs71D0DSRoqq3cVeES7jKuBqdmrkyquTuesoYKnTjZIrmWAXiwcyleUxwVd2zRkS2FZ0K09CrxIauEKB9ieLKZwRRiSqrRZay1aj02KyqujUaMlShF3B8yzha1dCyKRazEzXyGdpyEIjKIqyPGkxM1s3je05a1PNB3OLiqKhJMwcfHf6hM08pvPubF07Ed3gEv6Gims7VyrHL69MemOfNFV1PEhre4JeptzNe06kcRG9NJGGCvNgnlVPhMK01EuyzVa755EVZIHnuZ40CLZ7LT7yhjKxZMwdfczK87kSZIyRBig+c6M0AU5uhCXYmeHaI5rPxA2PM+uicvfHK5Ag0iAac0HnrcsnDlkeY9a/tuW1Juztzdrht5239ala6p6GzBxi6yvxLQYnkWJaGxIbly27nroqxGHJ682HcnuCDZdGD3jAElqVwtSFQZogwie8v4iglqN8KUbAiH7p6bB1oTkGDOqbm774dK6WB+hv+zzfxrtor+v+zWlJbNaIY4Rtf7m7FqQ4dKAJmDoZoXm91qsi9ZcRVcpHU+H4ZUqae9jrk1z06qaVmOmnYYU0uNVMmFqKFZFmKB96nedqY20qxIocruxGIac9tApcy1MfQNz3ODWeU7T6Db3cdg1VTQjKTsiivXhRV5spmHW1EmSkeEzR+6wc73BCsTCULxWuedbjQeyLOhFWSGJWNNmgApDu9KJ+i3RpOEXc89icWq0koqwKY5NpPzA+/8A2hdRxMZ4DL+rF1FzLHP6/M+sPUF1PEx/gMtZ9k3qVtfWKMcNJsDcqLT3TCB8wzrKIskVe54pPn80W6Axhp09JWLlXaXTkEC2sFlBxk9a3MkQpLRLa1ilwodFGt5LWHj5kj7IqiuucvwyPCJj1sTm3Ryu4ImO9N/DfQ8TrPeOZUMMO8ImDT7aJ/yOXsDxBnuYeDEbm8ttPniVk0nCxbSbjJNbmGDLb04QKqpJRC6HQ8IAh3G2wrQlX1YCuHPq3PbUJKok+KuOhwrBxJhhqwDYonKnMb7aEDoShayxWXXpCmUhHBPUycYGnud9NnNULDwLK1sI2nkRZHBIO1VZOUDBZfrWyliMtNx3nGxGBdTEqb2WJQ2lKJMxKlaKqhnTS3CCGkLFMyxMcKpbj2GthpjwrCiihFbRJrQoPqK7E+XFaJXNsNVHEigQwNYJcdTRwuun7y0qLl1Tm1KqpXm9iRBPT7WCrrW+KPLP5AefivGp6cfFdV54hbQcSjwhPmK8uN3ijUNAUVbl1aVJQVkeYr1pVZuUizAfRdHyNDfzZ1NhH+aIVzFsRdLyLutnOKF0uiJqn0srh9SB7HOnd01613u+C67iQf8AT5Wz7FmnYuN42Ed2zXr4naK7PiOz/T5Wp+xZpN2aKdCWavEaH1sBMqDqTjCLKQRQ3W0Is5aLayPCstGoDvYgryitg5UP5V30mwPw2gcWc73hVsSca4cpBiQ4gi98fnEw82tM0NzSSQRaK1FtipldU9EUxks+oK4ajN7pmQS0d+iX08tyoNmGggh7QRdaLxauoRcosoLAyYpcBvQBxb9U4uUCV83MH2P/AKKtV6v/ABvzLoqHEHsE4Xhl1S9tH3guFjhfyFa8phOEARujL/KClGUKWt71Me0wdGcoYmUCWP2cyDsLDX+ZZalKc3fI/NHUw2P6BJXTt9y0zCUGn0rPaHxTDhOD5xh/eb8VW/zBlgPoo55W9G+Tf8xJfRBjU2Fo/uVX6SfdfI2/5t8FzLjMIQvOw/aHxUZn4XnWU9IKo7KLCpZDmPbaB0OTf8xYJ+xj19NtOaqP6Sfdfmg/5t70uZfE7B86z2gohPwj9oz2gqH7fQanvMbZvx02pzMfoNfoY3tiqZYSfdfmhH8alwXMtmch+Wz2gnwpqH5xntBVTlBgD7GNs3zem1SDKRB8zH9tvxQeFqd1+aCvjTvsXMmdOwvLZ7QUbpuH5becKJ+USDogRv4gSDKLA8zH9tvWp+lqd1+aI/jT4LmWROM8tvOFVjTbPKB1WrxyiwdECLXa8e5RxMokPxYMWu2IB1Jo4aov9X5oSXxmUlay5kPdbC02gbK/NiysLTdYZDamxrRQE3kuceyORawx/Z5qJ/E/RSsyhQ9MKNWnnAtEIVIO+TmjBiMX00crAMMcPFdzFOId5J5ijeLlAhm6FG/iD4JhygM8zE/igf2rUqtXuc0YcseIGNDvJPMV1DImw+GEim9hG2zgudr0LEh4/QwbYUWlfOA+5XpbKOxpq1kUEilrmkUOg/OhLKpVksrhzClFO9wdxui1npunn4o5nkLu+I8I/wCHynqIeryQvnbCsxu0aNGpTdIjn01Z7i4jpX0ZiTUYPlB+BD7IWhrqixazM5llAYZmdO4tDgAGAi5xBNTXlpXYsqNifNUA3ntt9yNMWfrbuJyKsLXt+dCzzU4SUU+XqZ4LMnI4u/Eaa/D9v9FF+ws0TdD9o8/BXX43B5Qsx/jciddJ3l5epdGKOZnEGb1Q/aPwSfsBNUrWEONx/Kunng8nwVcaeP4KWq95eXqPlSOdQ8n01YQYXO/8iijYhTNTvoR4i78q6bCv5fgqr7yooVe8vL1HyxOZnEeZ1w+d35U9uI0yfGhcpf7mI+HCPJ1he1/Ogo5ane5eorygAcSI/lQv6h/sStxGmD40P+r+RGM989Cot08iOSp3uXqLdcDDh4ixgTnmH/V9zKphxDjg8OHTRbE/+aJ5e9PdeFFTqd7l6kuuAKPxDmAbHQz/ABPyJHYiTFDaznf+VFj7udV4mnlTKlU73L1JdcAXOI8xrYeIRPyJv7CzX3P5/wAqJda9o+daboane5eoLoHP2EmdJhj2/wAiU4izPlQ+d/5Vvm7kSO0cZU6Gp3uXqG6B/wDYWZ0GHzv/ACJTiJNfh87/AMiIAlNw5EXSqd7l6huuBgDEaZ+5/P72J0PEia1M/n/IiAe73JqnRz73L1FdjLbiZNAWtaeIuHW1dhxVw1AhykGHFihkRjAxzXjNcC3e3HRZYdIodK5NMaeJUYl6nRPeyKK3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58" name="AutoShape 10" descr="data:image/jpeg;base64,/9j/4AAQSkZJRgABAQAAAQABAAD/2wCEAAkGBxQTEhUUExQWFRUXGBwaGBgYGBgXGhodGBgcGhgXFxcYHyggGBwlHBgcIjEhJSkrLi4uGh8zODMsNygtLisBCgoKDg0OGxAQGywkHyQuLCwsLCwsLCwsLCwsLTQsLCwsLCwsLCwsLCwsLCwsLCwsLCwsLCwsLCwsLCwsLCwsLP/AABEIAPkAywMBIgACEQEDEQH/xAAcAAABBQEBAQAAAAAAAAAAAAAGAQIDBAUHAAj/xABOEAABAgMCBwkMBwYGAwEAAAABAAIDBBEhMQUGBxJBUWETIjJxgZGhsbIUIyRCUlNyc5LB0fAzNENiY9LhFoKToqPCFRclVLPxNcPTg//EABoBAAIDAQEAAAAAAAAAAAAAAAECAAMEBQb/xAA1EQACAQIDBAgFBAIDAAAAAAAAAQIDEQQSITFBUaETIjNSgZHh8AUjMnGxFCQ0YRVCU8HR/9oADAMBAAIRAxEAPwCLGXGOahzMVjI8RoBbQVqLWgnXT9VQZjjPAHwh3K2GektUGPLfDooGjMH9Nq28VcXoUeXEWI59KvDgCBvW03w6bFzVGlGmnKK3bjmPM3ZMxv2qnBTwmJzqT9qps290ROf4BFzcSJKv0x5Hs+KnOJEkRZGPttQdWgv9eQ2Spx5gS7Gucu7pidHwqjjEqbjTEpFc6IDFD6Ne8Z1ODSrbBS1VImI0p/uLfSZ8VoYOwPDl4eZCmiGk1IrCNtlpJQdWhbRciKFS+v5L0LCNYcwXQg2NLw6xIRJAqA51WvFpa4NqCrMrE3QxAxjSYb2sdviKksY9xGwB4pW+h2KjHh5wIMwCXNzH2QLW270ki0WnnKjbLEHOEwwGgFQ2BWjeDU6aaKodLT4cg5WWIU21/c7syjJh5a205zSGvcM4bQw11HXevSsVj5bdnN31HHMBcSSHFoApaSSAOVUTEc23upoNakhkvW3hVIGmigzg21sxDbUg2Q5e8XHg6KnnUc6fDkTIyc4QbubXxIQDWvDJprs8OhVuiAGlYdc01IG9NdBCuYRLIUMP3JxJzjmsz3ODQKhzm51aXVpWmcsaewo8BxZNZ5obM2XBNPFuF91tihiTj32umW1p5MA8hqmjOCWwGRhHPxoMKDDiZgIe+EC7fFrREIq/fWgW7LxVSTEJsOJCYc126vIa41Abmw3PJNDQk5pAFnGaIZiTD3Ah02CCKEEQiDstKWUc2GwsE0xjL8xrJcC226lDzJ3Vp32cgqDNONhV7nQ2w4DXOcI9BaM4y8ZkOrTnABrg4uBNaU0p4mXF02C2Fmy+eAS12/LYTYgFc/7xqKXUttsw5iJnFru6wXCwGkvZy3jSo85xcT3WKjTSXtrtPEq5Sp8OQyi95tw59zoDnw4MN0Rj4Y3MZzS5sSGx4pV1Gu3xArUHN0Vs9EwyzMZFEMRGu3fe5hbEBgQ3PzM0k7+rS07VlQpihLu62h9KA5stWl4FaXfFSNn3kis9bfwZfrogpU+HImQIpmO2HCZEDYT4ZdDzy01zWPpWIBbUCo5KnYvQ5hpithEUzgS12aKGgrm1HBcKiw02If3cWju0gG8UlwDXSQG2p+6tuM8TSht7nNoOcLS2tht2UUz0+HIKgzneFMYJpsaK1sZ4a2K8Ab24PIAu1BOg44TrWkNmHgG25hPI4tqOQoni4pyUR5du5LnEuJz4dpcak0Fl683FGQs7+fbZ8Uzq0LfTyI4vcwabjhPf7qLzj4L0XGucfQGYe6l1c2tvEKlFIxSkBfG/qs+KsQMTZF1Qx5eRobEaabTStBtS9NQ7vIGWXEDYOMEyb476cY6KoxxdhPjS8OI+JvnA15HEDoCBMPQBCjPhsrmMNG1tspWpRdirNHuWFaLjo+8Ua8FkTil5BitdTHx7+vRv3efMai3EGIe43DQC/RrAqhPHv69GG1tfYairEFlZV1/jaqWEdKaovkLwKl9ZzzBYs0aOpaLHLOwdwTyKw47VsaAkSPIusVcnYnOcm0tUsMkPhnWle79Ejm0SUQCRFVopt0Ky4qrFNUyQSAphT6JzW1TWIQUXnNTiKFI4VRsFD2jqTmhMYnOeoQnS8SiBStNqSxCU2qWBA33JWtNShhi0qTdKWi+lqNiWL0MNpdU6a3W3fOxQtDRWzmrZabDrUTX1tUsM2Dp6/njSNEsI5wrRFGSmhjTI+6ztlCsQCu9s1e6qKMkf08z6De074LPieyl73jwj1kDuNcUGajbHmzk+KJMV3+CwrNB008Y6EJ41tpORx+IfnpRNiy8dzQ7dB0feKFVfKj4fgjjZlHH769G429gIryb1Mq+2577P3GXITx8FJ6J+6edoRdkyf4O4bX9loSVP468CqP1nOMHGjXJ8UqPB5sdxp8YXLeFbRgiUUuddRVXJ8NxqFAl18RRxHKME1SFQiQoUEYgaE8uoo4xUuEgSNcmxCAKkqq6dAuBO25MNYtVTFRfOOOgBNbOu2IkymgF4Kk2dOoKwycFKXIMFi3nLzDamNdVK1yhEWmvTyLdQsuVXOtU7InSgGxM+IRZr94rZzppfQadhTYziRrOutTddamRHH39AShsTiINOlFGSd9Is1TyW2/vOQa2NTQi3JA/v016LD/M9Z8QvlS97x6a6wOY5Hw2P6Q7IRbifKF0nCNLw7tu2ISx0+vR6+UOw1HmJLyJGBQ+KelxKrru1GPh+BZrUGsoB8OicTeyEU5MH94dZ48ToaxC+UZvh8TiZ2QirJQe8RK+U/pa34JZ/x14FK+s53I0o7jUsRVpM8LjUrwugibyJxTQ60J4FvzqUbhcoMWi5MLuJe+CaAlJYR5UMZ+a2p5FI4W7Fkz0arjqFyiHSK8eOXG3/AKSApHFRlOMSFMTc5ISiQcvOKRq8VCE8rHLdoWoLQsUK7IzHinkUYljQb8hSDnUFU7PolGLedUakkYjn16lCH11BK4qtjIYRVF+RtnfZkfdh9p6EGozyNnv0z6DO09U1+yl73lkFqCuO7qz8x6Y5s1qOsTm+BQLTwPeUBY6fXpkfidAAA6Ed4pOIk4F/AGpV4lfJivt+CuS1MzKTBHdrtZYw9B9wRLkkZ3mN6R6hYh7KR9dI/DZ0AonyTDvMX0j1NSt2w68DPHtDmEtDoX7HJ7k6XFsTTvvimxStyYd5E5RvNqkemOvCLGQ9qcCoj1KTOsStjWKk7HAFBfpKy3lPmHVceNbOBMWIsw0xKb3xRpcfcFMyirsdA+VG4o3g5PI7qAkNF73nRqaxunjNFbkcnhdGJiHMhA71t7nAaXHbsQ6eHElga/Zx4kTNEXuFBS5uvnKwQvomNgxjoJgkbwtzabKLh2NGAIkpFLXDeknNdoISUq2ZtMOUygUhUZNiUXLQKOASlLDIpaKnjTCUSGjJzVTR3Irkd1VisfS1akJ4dSh40r0CK0qbSFBS21TFyRhR4G1GORy2LNehD7T0GByM8jTu+TPow+09UV+zl73lkdoL46t8PmPT62g+9HeKEQdxwPQ6iUD47fX5n0x0Mauh4kQKyMAjyT2iq6/ZR8PwVz2mJlNI7udZ9myvMUTZITWFGGpw6R+iE8p7z3c71bOpFGR497jn7zR0W9aVr9uvsZo9qc5hcKJdwz1lMitT4PDiemesp8Vu1bY7BltK5UZrXYpSU07EWMhjnKlMTJrS628JkzHNTRV3PqPfr40LFlhjrXU1kLq+CcMOgNY0QC5gAqRs00XJXWGxdiwBP50GAA2r4jbK8EdWon4qjE7ENDaFEnOQ4zA5hs6RxhSsh0tN3GgXBuHWvmjDaC17XW04LqXivRcLUT4fnNygEi9xs5VhlmTs9pYknsGYSxjhwbSHHQKCtbVgYSxihzDCyLKxCw+U3pCikJdodnRBnvrQNqKDbbd+q1jhmXa7cn0a/VU14wHAEjiR1C/6OcYTxQqC+WdnNvzHWOGzUULx2FhLXCjheCu3zUBmdWHS0aOtc0x/lMyOwizOaeg/qteHxEpSysrcdLgwlLTfRPMMtoR8dqR0Qmg0altEPC5LDikGxIE1otUIjWhvzgD0bU6izpaJQ7DYtAuQsQ8L0b5FR3yat8WF1xEDaUc5FTv5r0YfXEWfEdm/e8shtQNY8Ck/Mj8Tra0+9dMyftH+Hy/E7tuXL8enf6hM+mOw1dLyfPP+HwLNDtP4jlRil8mPh+BZbQWypHw51fNs6iibI5EO5xh4oc3pFqHMqg8O/wDyZ70R5HANxj689vUpL+MvsjLHtABhHfxa+Wesr0U8ybAd3yL6x3aKc8ratgd5Wqo4ry0Glh1qcNoqk8oWpGa8W2Jj2kXp5SOKI5CxpJAFpJAHLcu8YFwYIUtDY4VzWgHXr61xTBMQCPCcbg9tecL6AgRKgLFi5apDwVzKdg5rXF4aGufYLBUmyrjS+g161iYbiGLHEOu9b1jSiiafnOLtABA96EpGYrEiEMJtIJrSnEsSbvc0RjZG3JYMaSHEkOva4HT8RdxUWdhrFGG+MY5LnPOs1FdYbSw6dWxbODJgOZVhrSwjSDtWiWghWQlK2jK2tdTNlYIDA2lORBGVeRrDhxAOAaHiOnnC6KXBoOz5CDMcJ0ZhBtBsp/2jSnlmhslzkjX2USL0ZtHGlnuXmlddGZjs5eqvEpmcoAkhnrWosqGVpS/BCjCOcEbZGR3ya9Wz/wBiCzYjbIu4brNeqH9/6rNXdqb97xo7QWx9aRhGY2lp/ptR7iHhNzZCC0C7P0fiOQTlHNcIRrKUDAdu8BrzEcyKsSYlJKFaRw9XnHKuvrRj4fgWW0r5VR4aDrgMP8z0RZHj3mN6wdkU96H8q58LZtgs63IhyNtrAjg+cbZ+6qZt/pF9jPDtEc8aKRY2vdHdoqUlNeO+xvWu7RSlblsG3kDjUqtNw96fmquhqgjtRuMmYr17QrMxLWVCqgJhxlLV2fE3CBjS7HG1wFDyWFccPz+i6PkmmwWRYRvbvhxH9QsuLhmhfgWUpWYRYbnnwAc0ZwN2wm8HZtQzKS0V0TfRMyu+o0X221JCJMIzLDFAeRZosrzKq+ND3u/AcLDquGnjXPjKxqcW0achg9sGGc01cTnE6yRdxUATROatKqQMJhpoTUchsUMJlRFbfm75h2G8c/Wo9QRsTz2Ew1pJXOcZcJ7o+guW1jBOmuYDesKakA2hPUtGHgo9ZgqS3IGplltVGFYnCKmirNtXTWwyMc8pmapaJgRAOZqWvm0AosyXaSQtN7kGC40tRtkZZ3+ZH4Q6M5BRcEa5GYvhMx6k9BWaur05IeL1QN5QTXCMxpth3+pZYjTEWA0yMEk27/V5x6C8fT4fHspa2nJDa3rB6UZ4jStZGERS9+mn2r9FUlfSjHw/AJK7KuVeH4Yz1DNXlPW9kdHeo2jvjehv6rGys/W4fqG9py28jjO8xvWt7NVXU/i++Jmj2iOdxHd+jj8V3bcpGqOP9PMat1f23JzX9C2LYHeSFqhitT2vqmkWqDkGZUaFUmJOpJC1XMsCjIUuS4PvZTQt/EXCW4TTCeC/eO/eNh56KN0IG8JGQWi6gKErSi0x0zrGFJE0a+FDY51ucCBvgdZ0lYOEJeI5oAl2jXQAdIW9gnCbokJhFLWiuw3FaDYBpUlcl6M2Rm7XQOYKwYK5zoTWEXWW6jbxK/GhhmebgQQBzK1HiFtta8aycY54NhHXRFajK72gI5pfFcSbiUzC8wM0N0lPhx2sYSeEVFLSjom/dZqqti01e4pkC0y0iqrMK1cMt36zdzK3Rd0UCuuSAKwyVcbgrctLBt6NxbjZWDm1repaVTi46E0JWwIaWlGGRk+FRvUO60H6UY5GW+FTHqT0uVVV2gyyK1MHKB/5GYOstP8AI33owxHY4yUKgs3+rzr0G48k93Rq/d7DUdYhvPcMH9/X516rr9kvD8AltKuVz63Dp5hvactvI5XcI9fOtpytFbeZYGVNw7phEH7Bledx96IMj7e8RzcN1b2Kn3KlxbwvviUR7Q51M/WJj1z+25KSkmh4RMetf23JSFuilZEW0kaUtb0xqWtlELDXJTUhV3WKRh6k15ShTIqUsT2sTFf3IshB/jOOazZfnP5NG0pZSsPGLZs4r4Y3ImG/XUV220Ra3CjXCw/NiC56REKUhNI3z3tLib7SCanlCPpfA8EsbvADS8WaNiw16azXRfRqaWZkzmEW6SPggvGnDQe4NaQQLyEd4TxXhPGm7XRc+wngbMiZoFnOjQUL6l05O2hHgbB5jvBcLAbtfHzIimZPNbdSguWjixg/Nh10puMUyIUMuPJrJ0AKSm5TsitK0bs5lhmFV9ALToTGwQ1zqiubQHlsK13QtyaY8Thu4LdSyZZhLYrzdZbtzv0XR1jHUopxzzsWHnUoc5MEW0tN+jaF5r0RHBxdmKQmD3qRebDUIhGM0o3yJMHdMz6r+4oMARrkSsmZn1Y7ZVdTWDLI7QTx5Ph8xTQWjmhtC6Xk9a3/AA+BUHx9P4r1zTHe2fmba78c+Y2qPsR2eAwbaWO1ecckxHZoR7SllWhUmINNMBvQT8VuZGyNyj+tZ2Vk5WT3+CNUEdd/WtrI43vMf1jbeIKm37b3xKY9qve45tODwiZ9a/tuSm3Wnzf1iY099f23L1FtWxAPEJCpHGqRwUIRtclJVmSky/Y3X7htWh3M1tw5dKzVa8Yu286OFwFSv1tiKEpJVFXXavitSac1zoUIDfCnJnUs6FAATYpMGSfhIiZxNaVGltKDm+Kz0556l5P7HRxmFVHD2pr7su45H6Bjb8/qIAR5guLnQmkHR1fPQudY+gtLCCQRaDqNKjlWri5j9LPaBM1l4p4TgM6E8+VQWsOu4bSralKU4po40JKL1DOK6zUhXCkCr7tK2ThyTdwZyXI9Y0dBKxMJ4dkm74zbHHVCBiOOwUsHKqOiqX2GhVFY0e6GQYJc8hrW/PKUOwWmO7umOKQ2/RwyeKrjtKil5Z87E3WJnMl4fBa41JppdoB2C5Pw3HBYGghrba22/wDS006ap6y2lTcqmkVcFsIudMxTQb0WCvNRMwgwNhthtAq4itNO1XYk1DY3NY0u2j596qwIRc/PcLhYNSFWrd6bEdLA4Oy631PT7L/0yp6U39uhVi8tNDat6aZUkqhElqlSnW01LMTg027IhgPBtBt5k8Girx5ci0WKNsy4WOFivUk9hyqmHlBmhDtRlkYb4TNeg3tOQVAcDaEc5Gm+ETXos7TktXs2VwupAjjuzw+Z9Mdhq61k/wD/AB8vvwN4fFafGOkhcrx4b/qEz6Y7DV03ESAXSEuQLM06dTiEmJv0asTbJg1lYd4Yz1DNG136IiyP17njXU3Ucdc0V93Sh3KyazMKn+3Yecu+CJMjhIlo1h+mFNu8AUkv29ve0zwXzTmkzXd5j1r/APkcvVTpr6zM+tf/AMjlGa1V6eiJbUXP1q7AlampsGo3n4JJSVoauv0DV+qvhZq2J3ROvg/hrl16mzgTw7GjQKJAKr1bE0vtXOu2z1ChGMUkK1tEr9YNCLkg1pKoXGypxsyvjBEMWExxvac1w5LHdaCibEbTwox5ro6rR70EhdbCTzQPJfEKHQ1mlseoxwWvgKQb9LEsYFUwdK7o8A8EWuOxb8NgebBSG3gjXtVlarkiU4XDOvPKthefhiPFaGs71D0DSRoqq3cVeES7jKuBqdmrkyquTuesoYKnTjZIrmWAXiwcyleUxwVd2zRkS2FZ0K09CrxIauEKB9ieLKZwRRiSqrRZay1aj02KyqujUaMlShF3B8yzha1dCyKRazEzXyGdpyEIjKIqyPGkxM1s3je05a1PNB3OLiqKhJMwcfHf6hM08pvPubF07Ed3gEv6Gims7VyrHL69MemOfNFV1PEhre4JeptzNe06kcRG9NJGGCvNgnlVPhMK01EuyzVa755EVZIHnuZ40CLZ7LT7yhjKxZMwdfczK87kSZIyRBig+c6M0AU5uhCXYmeHaI5rPxA2PM+uicvfHK5Ag0iAac0HnrcsnDlkeY9a/tuW1Juztzdrht5239ala6p6GzBxi6yvxLQYnkWJaGxIbly27nroqxGHJ682HcnuCDZdGD3jAElqVwtSFQZogwie8v4iglqN8KUbAiH7p6bB1oTkGDOqbm774dK6WB+hv+zzfxrtor+v+zWlJbNaIY4Rtf7m7FqQ4dKAJmDoZoXm91qsi9ZcRVcpHU+H4ZUqae9jrk1z06qaVmOmnYYU0uNVMmFqKFZFmKB96nedqY20qxIocruxGIac9tApcy1MfQNz3ODWeU7T6Db3cdg1VTQjKTsiivXhRV5spmHW1EmSkeEzR+6wc73BCsTCULxWuedbjQeyLOhFWSGJWNNmgApDu9KJ+i3RpOEXc89icWq0koqwKY5NpPzA+/8A2hdRxMZ4DL+rF1FzLHP6/M+sPUF1PEx/gMtZ9k3qVtfWKMcNJsDcqLT3TCB8wzrKIskVe54pPn80W6Axhp09JWLlXaXTkEC2sFlBxk9a3MkQpLRLa1ilwodFGt5LWHj5kj7IqiuucvwyPCJj1sTm3Ryu4ImO9N/DfQ8TrPeOZUMMO8ImDT7aJ/yOXsDxBnuYeDEbm8ttPniVk0nCxbSbjJNbmGDLb04QKqpJRC6HQ8IAh3G2wrQlX1YCuHPq3PbUJKok+KuOhwrBxJhhqwDYonKnMb7aEDoShayxWXXpCmUhHBPUycYGnud9NnNULDwLK1sI2nkRZHBIO1VZOUDBZfrWyliMtNx3nGxGBdTEqb2WJQ2lKJMxKlaKqhnTS3CCGkLFMyxMcKpbj2GthpjwrCiihFbRJrQoPqK7E+XFaJXNsNVHEigQwNYJcdTRwuun7y0qLl1Tm1KqpXm9iRBPT7WCrrW+KPLP5AefivGp6cfFdV54hbQcSjwhPmK8uN3ijUNAUVbl1aVJQVkeYr1pVZuUizAfRdHyNDfzZ1NhH+aIVzFsRdLyLutnOKF0uiJqn0srh9SB7HOnd01613u+C67iQf8AT5Wz7FmnYuN42Ed2zXr4naK7PiOz/T5Wp+xZpN2aKdCWavEaH1sBMqDqTjCLKQRQ3W0Is5aLayPCstGoDvYgryitg5UP5V30mwPw2gcWc73hVsSca4cpBiQ4gi98fnEw82tM0NzSSQRaK1FtipldU9EUxks+oK4ajN7pmQS0d+iX08tyoNmGggh7QRdaLxauoRcosoLAyYpcBvQBxb9U4uUCV83MH2P/AKKtV6v/ABvzLoqHEHsE4Xhl1S9tH3guFjhfyFa8phOEARujL/KClGUKWt71Me0wdGcoYmUCWP2cyDsLDX+ZZalKc3fI/NHUw2P6BJXTt9y0zCUGn0rPaHxTDhOD5xh/eb8VW/zBlgPoo55W9G+Tf8xJfRBjU2Fo/uVX6SfdfI2/5t8FzLjMIQvOw/aHxUZn4XnWU9IKo7KLCpZDmPbaB0OTf8xYJ+xj19NtOaqP6Sfdfmg/5t70uZfE7B86z2gohPwj9oz2gqH7fQanvMbZvx02pzMfoNfoY3tiqZYSfdfmhH8alwXMtmch+Wz2gnwpqH5xntBVTlBgD7GNs3zem1SDKRB8zH9tvxQeFqd1+aCvjTvsXMmdOwvLZ7QUbpuH5becKJ+USDogRv4gSDKLA8zH9tvWp+lqd1+aI/jT4LmWROM8tvOFVjTbPKB1WrxyiwdECLXa8e5RxMokPxYMWu2IB1Jo4aov9X5oSXxmUlay5kPdbC02gbK/NiysLTdYZDamxrRQE3kuceyORawx/Z5qJ/E/RSsyhQ9MKNWnnAtEIVIO+TmjBiMX00crAMMcPFdzFOId5J5ijeLlAhm6FG/iD4JhygM8zE/igf2rUqtXuc0YcseIGNDvJPMV1DImw+GEim9hG2zgudr0LEh4/QwbYUWlfOA+5XpbKOxpq1kUEilrmkUOg/OhLKpVksrhzClFO9wdxui1npunn4o5nkLu+I8I/wCHynqIeryQvnbCsxu0aNGpTdIjn01Z7i4jpX0ZiTUYPlB+BD7IWhrqixazM5llAYZmdO4tDgAGAi5xBNTXlpXYsqNifNUA3ntt9yNMWfrbuJyKsLXt+dCzzU4SUU+XqZ4LMnI4u/Eaa/D9v9FF+ws0TdD9o8/BXX43B5Qsx/jciddJ3l5epdGKOZnEGb1Q/aPwSfsBNUrWEONx/Kunng8nwVcaeP4KWq95eXqPlSOdQ8n01YQYXO/8iijYhTNTvoR4i78q6bCv5fgqr7yooVe8vL1HyxOZnEeZ1w+d35U9uI0yfGhcpf7mI+HCPJ1he1/Ogo5ane5eorygAcSI/lQv6h/sStxGmD40P+r+RGM989Cot08iOSp3uXqLdcDDh4ixgTnmH/V9zKphxDjg8OHTRbE/+aJ5e9PdeFFTqd7l6kuuAKPxDmAbHQz/ABPyJHYiTFDaznf+VFj7udV4mnlTKlU73L1JdcAXOI8xrYeIRPyJv7CzX3P5/wAqJda9o+daboane5eoLoHP2EmdJhj2/wAiU4izPlQ+d/5Vvm7kSO0cZU6Gp3uXqG6B/wDYWZ0GHzv/ACJTiJNfh87/AMiIAlNw5EXSqd7l6huuBgDEaZ+5/P72J0PEia1M/n/IiAe73JqnRz73L1FdjLbiZNAWtaeIuHW1dhxVw1AhykGHFihkRjAxzXjNcC3e3HRZYdIodK5NMaeJUYl6nRPeyKK3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2060" name="Picture 12" descr="http://y2.ifengimg.com/958dcda298b573f7/2012/0522/rdn_4fbb406ae211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6"/>
            <a:ext cx="4000528" cy="4742313"/>
          </a:xfrm>
          <a:prstGeom prst="rect">
            <a:avLst/>
          </a:prstGeom>
          <a:noFill/>
        </p:spPr>
      </p:pic>
      <p:sp>
        <p:nvSpPr>
          <p:cNvPr id="13" name="流程圖: 準備作業 12"/>
          <p:cNvSpPr/>
          <p:nvPr/>
        </p:nvSpPr>
        <p:spPr>
          <a:xfrm>
            <a:off x="5286380" y="1714492"/>
            <a:ext cx="3500462" cy="2928958"/>
          </a:xfrm>
          <a:prstGeom prst="flowChartPreparati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000" dirty="0" smtClean="0">
                <a:solidFill>
                  <a:schemeClr val="bg1"/>
                </a:solidFill>
              </a:rPr>
              <a:t>哥白尼</a:t>
            </a:r>
            <a:endParaRPr lang="zh-TW" altLang="en-US" sz="5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8" grpId="1" animBg="1"/>
      <p:bldP spid="11276" grpId="0" animBg="1"/>
      <p:bldP spid="11276" grpId="1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圖: 打孔紙帶 1"/>
          <p:cNvSpPr/>
          <p:nvPr/>
        </p:nvSpPr>
        <p:spPr>
          <a:xfrm>
            <a:off x="857224" y="3357566"/>
            <a:ext cx="3357586" cy="2000264"/>
          </a:xfrm>
          <a:prstGeom prst="flowChartPunchedTape">
            <a:avLst/>
          </a:prstGeom>
          <a:solidFill>
            <a:schemeClr val="tx1"/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000" dirty="0" smtClean="0">
                <a:solidFill>
                  <a:schemeClr val="bg1"/>
                </a:solidFill>
              </a:rPr>
              <a:t>培根</a:t>
            </a:r>
            <a:endParaRPr lang="zh-TW" altLang="en-US" sz="6000" dirty="0">
              <a:solidFill>
                <a:schemeClr val="bg1"/>
              </a:solidFill>
            </a:endParaRPr>
          </a:p>
        </p:txBody>
      </p:sp>
      <p:sp>
        <p:nvSpPr>
          <p:cNvPr id="11" name="橢圓形圖說文字 10"/>
          <p:cNvSpPr/>
          <p:nvPr/>
        </p:nvSpPr>
        <p:spPr>
          <a:xfrm>
            <a:off x="214282" y="714360"/>
            <a:ext cx="3286148" cy="2286016"/>
          </a:xfrm>
          <a:prstGeom prst="wedgeEllipseCallout">
            <a:avLst>
              <a:gd name="adj1" fmla="val 62492"/>
              <a:gd name="adj2" fmla="val 89129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dirty="0" smtClean="0">
                <a:solidFill>
                  <a:schemeClr val="bg1"/>
                </a:solidFill>
              </a:rPr>
              <a:t>歸納法</a:t>
            </a:r>
            <a:endParaRPr lang="zh-TW" altLang="en-US" sz="5400" dirty="0">
              <a:solidFill>
                <a:schemeClr val="bg1"/>
              </a:solidFill>
            </a:endParaRPr>
          </a:p>
        </p:txBody>
      </p:sp>
      <p:pic>
        <p:nvPicPr>
          <p:cNvPr id="4098" name="Picture 2" descr="http://mypaper.pchome.com.tw/show/article/zen/A126698165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439731"/>
            <a:ext cx="3714776" cy="4107685"/>
          </a:xfrm>
          <a:prstGeom prst="rect">
            <a:avLst/>
          </a:prstGeom>
          <a:noFill/>
        </p:spPr>
      </p:pic>
      <p:sp>
        <p:nvSpPr>
          <p:cNvPr id="4100" name="AutoShape 4" descr="「英國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102" name="AutoShape 6" descr="「英國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4104" name="Picture 8" descr="http://a.bbkz.net/guide/images/d/df/%E8%8B%B1%E5%9C%8B%E5%9C%8B%E6%97%97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142856"/>
            <a:ext cx="2500330" cy="12501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圖: 打孔紙帶 1"/>
          <p:cNvSpPr/>
          <p:nvPr/>
        </p:nvSpPr>
        <p:spPr>
          <a:xfrm>
            <a:off x="5143504" y="3500442"/>
            <a:ext cx="3357586" cy="2000264"/>
          </a:xfrm>
          <a:prstGeom prst="flowChartPunchedTape">
            <a:avLst/>
          </a:prstGeom>
          <a:solidFill>
            <a:schemeClr val="tx1"/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000" dirty="0" smtClean="0">
                <a:solidFill>
                  <a:schemeClr val="bg1"/>
                </a:solidFill>
              </a:rPr>
              <a:t>笛卡兒</a:t>
            </a:r>
            <a:endParaRPr lang="zh-TW" altLang="en-US" sz="6000" dirty="0">
              <a:solidFill>
                <a:schemeClr val="bg1"/>
              </a:solidFill>
            </a:endParaRPr>
          </a:p>
        </p:txBody>
      </p:sp>
      <p:sp>
        <p:nvSpPr>
          <p:cNvPr id="3" name="橢圓形圖說文字 2"/>
          <p:cNvSpPr/>
          <p:nvPr/>
        </p:nvSpPr>
        <p:spPr>
          <a:xfrm>
            <a:off x="5214942" y="357170"/>
            <a:ext cx="3357586" cy="2428892"/>
          </a:xfrm>
          <a:prstGeom prst="wedgeEllipseCallout">
            <a:avLst>
              <a:gd name="adj1" fmla="val 33872"/>
              <a:gd name="adj2" fmla="val 95191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dirty="0" smtClean="0">
                <a:solidFill>
                  <a:schemeClr val="bg1"/>
                </a:solidFill>
              </a:rPr>
              <a:t>演繹法</a:t>
            </a:r>
            <a:endParaRPr lang="zh-TW" altLang="en-US" sz="5400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www.thinkerworks.cn/Xingkeupload/image/20120810/20120810152638_62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03989"/>
            <a:ext cx="3500461" cy="4009726"/>
          </a:xfrm>
          <a:prstGeom prst="rect">
            <a:avLst/>
          </a:prstGeom>
          <a:noFill/>
        </p:spPr>
      </p:pic>
      <p:sp>
        <p:nvSpPr>
          <p:cNvPr id="1028" name="AutoShape 4" descr="「法國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1030" name="Picture 6" descr="http://worldcup2010.people.com.cn/mediafile/201005/21/F20100521152946316193115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71418"/>
            <a:ext cx="2214578" cy="1475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圓角矩形 1"/>
          <p:cNvSpPr/>
          <p:nvPr/>
        </p:nvSpPr>
        <p:spPr>
          <a:xfrm>
            <a:off x="142844" y="4286260"/>
            <a:ext cx="3071802" cy="12859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000" dirty="0" smtClean="0">
                <a:solidFill>
                  <a:schemeClr val="bg1"/>
                </a:solidFill>
              </a:rPr>
              <a:t>伽利略</a:t>
            </a:r>
            <a:endParaRPr lang="zh-TW" altLang="en-US" sz="5000" dirty="0">
              <a:solidFill>
                <a:schemeClr val="bg1"/>
              </a:solidFill>
            </a:endParaRPr>
          </a:p>
        </p:txBody>
      </p:sp>
      <p:pic>
        <p:nvPicPr>
          <p:cNvPr id="23554" name="Picture 2" descr="https://upload.wikimedia.org/wikipedia/commons/thumb/c/cc/Galileo.arp.300pix.jpg/220px-Galileo.arp.300pi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928674"/>
            <a:ext cx="3643338" cy="4471372"/>
          </a:xfrm>
          <a:prstGeom prst="rect">
            <a:avLst/>
          </a:prstGeom>
          <a:noFill/>
        </p:spPr>
      </p:pic>
      <p:pic>
        <p:nvPicPr>
          <p:cNvPr id="23556" name="Picture 4" descr="http://aeea.nmns.edu.tw/aeea/courses/picture/1609-1_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94152" y="1000111"/>
            <a:ext cx="2292228" cy="3295079"/>
          </a:xfrm>
          <a:prstGeom prst="rect">
            <a:avLst/>
          </a:prstGeom>
          <a:noFill/>
        </p:spPr>
      </p:pic>
      <p:pic>
        <p:nvPicPr>
          <p:cNvPr id="23558" name="Picture 6" descr="http://pic.pimg.tw/gripen33/4ad2af1e42fc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06" y="1214426"/>
            <a:ext cx="2857520" cy="18556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3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橢圓 1"/>
          <p:cNvSpPr/>
          <p:nvPr/>
        </p:nvSpPr>
        <p:spPr>
          <a:xfrm>
            <a:off x="285720" y="3929070"/>
            <a:ext cx="2857520" cy="1643074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dirty="0" smtClean="0">
                <a:solidFill>
                  <a:schemeClr val="bg1"/>
                </a:solidFill>
              </a:rPr>
              <a:t>牛頓</a:t>
            </a:r>
            <a:endParaRPr lang="zh-TW" altLang="en-US" sz="5400" dirty="0">
              <a:solidFill>
                <a:schemeClr val="bg1"/>
              </a:solidFill>
            </a:endParaRPr>
          </a:p>
        </p:txBody>
      </p:sp>
      <p:pic>
        <p:nvPicPr>
          <p:cNvPr id="22530" name="Picture 2" descr="http://edit.jgospel.net/media/56575/.733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55089"/>
            <a:ext cx="4422067" cy="5517055"/>
          </a:xfrm>
          <a:prstGeom prst="rect">
            <a:avLst/>
          </a:prstGeom>
          <a:noFill/>
        </p:spPr>
      </p:pic>
      <p:pic>
        <p:nvPicPr>
          <p:cNvPr id="4" name="Picture 8" descr="http://a.bbkz.net/guide/images/d/df/%E8%8B%B1%E5%9C%8B%E5%9C%8B%E6%97%97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42856"/>
            <a:ext cx="3000364" cy="1750213"/>
          </a:xfrm>
          <a:prstGeom prst="rect">
            <a:avLst/>
          </a:prstGeom>
          <a:noFill/>
        </p:spPr>
      </p:pic>
      <p:sp>
        <p:nvSpPr>
          <p:cNvPr id="5" name="流程圖: 打孔紙帶 4"/>
          <p:cNvSpPr/>
          <p:nvPr/>
        </p:nvSpPr>
        <p:spPr>
          <a:xfrm>
            <a:off x="142844" y="1928806"/>
            <a:ext cx="3786214" cy="1928826"/>
          </a:xfrm>
          <a:prstGeom prst="flowChartPunchedTap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500" dirty="0" smtClean="0">
                <a:solidFill>
                  <a:schemeClr val="bg1"/>
                </a:solidFill>
              </a:rPr>
              <a:t>牛頓三大定律</a:t>
            </a:r>
            <a:endParaRPr lang="en-US" altLang="zh-TW" sz="3500" dirty="0" smtClean="0">
              <a:solidFill>
                <a:schemeClr val="bg1"/>
              </a:solidFill>
            </a:endParaRPr>
          </a:p>
          <a:p>
            <a:pPr algn="ctr"/>
            <a:r>
              <a:rPr lang="zh-TW" altLang="en-US" sz="3500" dirty="0" smtClean="0">
                <a:solidFill>
                  <a:schemeClr val="bg1"/>
                </a:solidFill>
              </a:rPr>
              <a:t>萬有引力</a:t>
            </a:r>
            <a:endParaRPr lang="zh-TW" altLang="en-US" sz="35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圓角矩形 4"/>
          <p:cNvSpPr/>
          <p:nvPr/>
        </p:nvSpPr>
        <p:spPr>
          <a:xfrm>
            <a:off x="285720" y="214294"/>
            <a:ext cx="3429024" cy="1714512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7200" dirty="0" smtClean="0">
                <a:solidFill>
                  <a:schemeClr val="tx1"/>
                </a:solidFill>
              </a:rPr>
              <a:t>影響</a:t>
            </a:r>
            <a:endParaRPr lang="zh-TW" altLang="en-US" sz="7200" dirty="0">
              <a:solidFill>
                <a:schemeClr val="tx1"/>
              </a:solidFill>
            </a:endParaRPr>
          </a:p>
        </p:txBody>
      </p:sp>
      <p:sp>
        <p:nvSpPr>
          <p:cNvPr id="6" name="一般五邊形 5"/>
          <p:cNvSpPr/>
          <p:nvPr/>
        </p:nvSpPr>
        <p:spPr>
          <a:xfrm>
            <a:off x="357158" y="2214558"/>
            <a:ext cx="3643338" cy="3214710"/>
          </a:xfrm>
          <a:prstGeom prst="pentagon">
            <a:avLst/>
          </a:prstGeom>
          <a:solidFill>
            <a:srgbClr val="6600FF"/>
          </a:solidFill>
          <a:ln>
            <a:solidFill>
              <a:srgbClr val="66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000" dirty="0" smtClean="0"/>
              <a:t>1.17</a:t>
            </a:r>
            <a:r>
              <a:rPr lang="zh-TW" altLang="en-US" sz="4000" dirty="0" smtClean="0"/>
              <a:t>世紀被譽為天才的世紀</a:t>
            </a:r>
            <a:endParaRPr lang="zh-TW" altLang="en-US" sz="4000" dirty="0"/>
          </a:p>
        </p:txBody>
      </p:sp>
      <p:sp>
        <p:nvSpPr>
          <p:cNvPr id="7" name="一般五邊形 6"/>
          <p:cNvSpPr/>
          <p:nvPr/>
        </p:nvSpPr>
        <p:spPr>
          <a:xfrm>
            <a:off x="4214810" y="1214426"/>
            <a:ext cx="4500594" cy="4286280"/>
          </a:xfrm>
          <a:prstGeom prst="pentagon">
            <a:avLst/>
          </a:prstGeom>
          <a:solidFill>
            <a:srgbClr val="6600FF"/>
          </a:solidFill>
          <a:ln>
            <a:solidFill>
              <a:srgbClr val="66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000" dirty="0" smtClean="0"/>
              <a:t>2.</a:t>
            </a:r>
            <a:r>
              <a:rPr lang="zh-TW" altLang="en-US" sz="4000" dirty="0" smtClean="0"/>
              <a:t>改變人類對自然的態度</a:t>
            </a:r>
            <a:r>
              <a:rPr lang="en-US" altLang="zh-TW" sz="4000" dirty="0" smtClean="0"/>
              <a:t>,</a:t>
            </a:r>
            <a:r>
              <a:rPr lang="zh-TW" altLang="en-US" sz="4000" dirty="0" smtClean="0"/>
              <a:t>建立理性的世界觀</a:t>
            </a:r>
            <a:endParaRPr lang="zh-TW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地鐵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</TotalTime>
  <Words>50</Words>
  <Application>Microsoft Office PowerPoint</Application>
  <PresentationFormat>如螢幕大小 (16:10)</PresentationFormat>
  <Paragraphs>24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地鐵</vt:lpstr>
      <vt:lpstr>  陳晏慈 廖玉君 黃馨慧 陳映汝 葉奕承 </vt:lpstr>
      <vt:lpstr>大綱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song</dc:creator>
  <cp:lastModifiedBy>song</cp:lastModifiedBy>
  <cp:revision>62</cp:revision>
  <dcterms:created xsi:type="dcterms:W3CDTF">2015-11-05T11:56:15Z</dcterms:created>
  <dcterms:modified xsi:type="dcterms:W3CDTF">2016-01-04T14:03:03Z</dcterms:modified>
</cp:coreProperties>
</file>