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3" r:id="rId4"/>
    <p:sldId id="284" r:id="rId5"/>
    <p:sldId id="282" r:id="rId6"/>
    <p:sldId id="285" r:id="rId7"/>
    <p:sldId id="257" r:id="rId8"/>
    <p:sldId id="260" r:id="rId9"/>
    <p:sldId id="262" r:id="rId10"/>
    <p:sldId id="261" r:id="rId11"/>
    <p:sldId id="259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80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7D7"/>
    <a:srgbClr val="FF66FF"/>
    <a:srgbClr val="9966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A0E7DA-49AF-4E6D-BA39-9BBD36814205}" type="doc">
      <dgm:prSet loTypeId="urn:microsoft.com/office/officeart/2005/8/layout/hierarchy6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214FBBF3-42B1-4851-8EDD-B11BAA4394A2}">
      <dgm:prSet phldrT="[文字]" custT="1"/>
      <dgm:spPr/>
      <dgm:t>
        <a:bodyPr/>
        <a:lstStyle/>
        <a:p>
          <a:r>
            <a:rPr lang="zh-TW" altLang="en-US" sz="2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組員</a:t>
          </a:r>
          <a:endParaRPr lang="zh-TW" altLang="en-US" sz="28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C3D0C3-A570-4DEF-94E6-0607ABE446B5}" type="parTrans" cxnId="{1130DC83-2E02-4279-A5B1-63D43BEB45B2}">
      <dgm:prSet/>
      <dgm:spPr/>
      <dgm:t>
        <a:bodyPr/>
        <a:lstStyle/>
        <a:p>
          <a:endParaRPr lang="zh-TW" altLang="en-US"/>
        </a:p>
      </dgm:t>
    </dgm:pt>
    <dgm:pt modelId="{ED942C89-98A7-475D-877A-50D79427686E}" type="sibTrans" cxnId="{1130DC83-2E02-4279-A5B1-63D43BEB45B2}">
      <dgm:prSet/>
      <dgm:spPr/>
      <dgm:t>
        <a:bodyPr/>
        <a:lstStyle/>
        <a:p>
          <a:endParaRPr lang="zh-TW" altLang="en-US"/>
        </a:p>
      </dgm:t>
    </dgm:pt>
    <dgm:pt modelId="{8DBEC2BA-1ACA-4106-BF05-22D5EC08C86E}">
      <dgm:prSet phldrT="[文字]" custT="1"/>
      <dgm:spPr/>
      <dgm:t>
        <a:bodyPr/>
        <a:lstStyle/>
        <a:p>
          <a:r>
            <a:rPr lang="en-US" altLang="zh-TW" sz="20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</a:t>
          </a:r>
          <a:r>
            <a:rPr lang="zh-TW" altLang="en-US" sz="20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號</a:t>
          </a:r>
          <a:endParaRPr lang="en-US" altLang="zh-TW" sz="2000" b="1" dirty="0" smtClean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zh-TW" altLang="en-US" sz="20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林芷妘</a:t>
          </a:r>
          <a:endParaRPr lang="zh-TW" altLang="en-US" sz="20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6554A9-75D0-4037-98D5-8D1B9E6D6137}" type="parTrans" cxnId="{02EF4D3C-2BDD-4017-BCB1-F2D960AFD4D1}">
      <dgm:prSet/>
      <dgm:spPr/>
      <dgm:t>
        <a:bodyPr/>
        <a:lstStyle/>
        <a:p>
          <a:endParaRPr lang="zh-TW" altLang="en-US" b="1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4EACAB-7B55-40CB-8B0F-8CEB5AF96822}" type="sibTrans" cxnId="{02EF4D3C-2BDD-4017-BCB1-F2D960AFD4D1}">
      <dgm:prSet/>
      <dgm:spPr/>
      <dgm:t>
        <a:bodyPr/>
        <a:lstStyle/>
        <a:p>
          <a:endParaRPr lang="zh-TW" altLang="en-US"/>
        </a:p>
      </dgm:t>
    </dgm:pt>
    <dgm:pt modelId="{241C0EA3-CA97-405B-81BB-4037C86D2A16}">
      <dgm:prSet phldrT="[文字]" custT="1"/>
      <dgm:spPr/>
      <dgm:t>
        <a:bodyPr/>
        <a:lstStyle/>
        <a:p>
          <a:r>
            <a:rPr lang="en-US" altLang="zh-TW" sz="20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40</a:t>
          </a:r>
          <a:r>
            <a:rPr lang="zh-TW" altLang="en-US" sz="20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號</a:t>
          </a:r>
          <a:endParaRPr lang="en-US" altLang="zh-TW" sz="2000" b="1" dirty="0" smtClean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zh-TW" altLang="en-US" sz="20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楊雅惠</a:t>
          </a:r>
          <a:endParaRPr lang="zh-TW" altLang="en-US" sz="20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C8441D-47F4-44D7-B1C3-4A4F380A3796}" type="parTrans" cxnId="{AED7A02A-F698-4571-BCB9-23BE84C745EA}">
      <dgm:prSet/>
      <dgm:spPr/>
      <dgm:t>
        <a:bodyPr/>
        <a:lstStyle/>
        <a:p>
          <a:endParaRPr lang="zh-TW" altLang="en-US" b="1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56B4EE-6ACF-4AE1-B692-678BD1C78B00}" type="sibTrans" cxnId="{AED7A02A-F698-4571-BCB9-23BE84C745EA}">
      <dgm:prSet/>
      <dgm:spPr/>
      <dgm:t>
        <a:bodyPr/>
        <a:lstStyle/>
        <a:p>
          <a:endParaRPr lang="zh-TW" altLang="en-US"/>
        </a:p>
      </dgm:t>
    </dgm:pt>
    <dgm:pt modelId="{00EBB5ED-FF1E-4FE3-8004-623D9F8C7E65}">
      <dgm:prSet phldrT="[文字]" custT="1"/>
      <dgm:spPr/>
      <dgm:t>
        <a:bodyPr/>
        <a:lstStyle/>
        <a:p>
          <a:r>
            <a:rPr lang="en-US" altLang="zh-TW" sz="20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</a:t>
          </a:r>
          <a:r>
            <a:rPr lang="zh-TW" altLang="en-US" sz="20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號</a:t>
          </a:r>
          <a:endParaRPr lang="en-US" altLang="zh-TW" sz="2000" b="1" dirty="0" smtClean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zh-TW" altLang="en-US" sz="20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李雨璇</a:t>
          </a:r>
          <a:endParaRPr lang="zh-TW" altLang="en-US" sz="20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88A7A3-D35B-41C2-BD9D-31D27F396248}" type="parTrans" cxnId="{7682FCD4-5A71-4057-8723-5FC45CBC262C}">
      <dgm:prSet/>
      <dgm:spPr/>
      <dgm:t>
        <a:bodyPr/>
        <a:lstStyle/>
        <a:p>
          <a:endParaRPr lang="zh-TW" altLang="en-US" b="1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08C401-58CD-4D83-9351-A6BE9571DEF7}" type="sibTrans" cxnId="{7682FCD4-5A71-4057-8723-5FC45CBC262C}">
      <dgm:prSet/>
      <dgm:spPr/>
      <dgm:t>
        <a:bodyPr/>
        <a:lstStyle/>
        <a:p>
          <a:endParaRPr lang="zh-TW" altLang="en-US"/>
        </a:p>
      </dgm:t>
    </dgm:pt>
    <dgm:pt modelId="{1F81863E-473B-46FA-8F06-BF455D9E7065}">
      <dgm:prSet phldrT="[文字]" custT="1"/>
      <dgm:spPr/>
      <dgm:t>
        <a:bodyPr/>
        <a:lstStyle/>
        <a:p>
          <a:r>
            <a:rPr lang="en-US" altLang="zh-TW" sz="20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zh-TW" altLang="en-US" sz="20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號</a:t>
          </a:r>
          <a:endParaRPr lang="en-US" altLang="zh-TW" sz="2000" b="1" dirty="0" smtClean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zh-TW" altLang="en-US" sz="20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王筠昕</a:t>
          </a:r>
          <a:endParaRPr lang="zh-TW" altLang="en-US" sz="20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537819-5680-40A6-844E-E037125533B7}" type="parTrans" cxnId="{33A90B7B-9E06-4693-ABDE-535BE33AF443}">
      <dgm:prSet/>
      <dgm:spPr/>
      <dgm:t>
        <a:bodyPr/>
        <a:lstStyle/>
        <a:p>
          <a:endParaRPr lang="zh-TW" altLang="en-US" b="1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515216-93A8-4D1E-8633-46FE1558F244}" type="sibTrans" cxnId="{33A90B7B-9E06-4693-ABDE-535BE33AF443}">
      <dgm:prSet/>
      <dgm:spPr/>
      <dgm:t>
        <a:bodyPr/>
        <a:lstStyle/>
        <a:p>
          <a:endParaRPr lang="zh-TW" altLang="en-US"/>
        </a:p>
      </dgm:t>
    </dgm:pt>
    <dgm:pt modelId="{9D6BE019-59AF-4C79-BB77-87AADE41CDC2}">
      <dgm:prSet custT="1"/>
      <dgm:spPr/>
      <dgm:t>
        <a:bodyPr/>
        <a:lstStyle/>
        <a:p>
          <a:r>
            <a:rPr lang="en-US" altLang="zh-TW" sz="20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46</a:t>
          </a:r>
          <a:r>
            <a:rPr lang="zh-TW" altLang="en-US" sz="20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號</a:t>
          </a:r>
          <a:endParaRPr lang="en-US" altLang="zh-TW" sz="2000" b="1" dirty="0" smtClean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zh-TW" altLang="en-US" sz="20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劉筱葳</a:t>
          </a:r>
          <a:endParaRPr lang="zh-TW" altLang="en-US" sz="20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6AB5AD-1E5A-4175-B766-C6D0DE44BF26}" type="parTrans" cxnId="{242E2D6B-76D5-415B-9F45-B9C58DBDF49F}">
      <dgm:prSet/>
      <dgm:spPr/>
      <dgm:t>
        <a:bodyPr/>
        <a:lstStyle/>
        <a:p>
          <a:endParaRPr lang="zh-TW" altLang="en-US" b="1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BD6412-ADEF-4FC5-8357-877F2798ECCF}" type="sibTrans" cxnId="{242E2D6B-76D5-415B-9F45-B9C58DBDF49F}">
      <dgm:prSet/>
      <dgm:spPr/>
      <dgm:t>
        <a:bodyPr/>
        <a:lstStyle/>
        <a:p>
          <a:endParaRPr lang="zh-TW" altLang="en-US"/>
        </a:p>
      </dgm:t>
    </dgm:pt>
    <dgm:pt modelId="{8686A253-D1FF-4DBF-9BC0-98378D0E431B}" type="pres">
      <dgm:prSet presAssocID="{BBA0E7DA-49AF-4E6D-BA39-9BBD3681420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E488F88-41A1-4665-B08C-809D33FC2202}" type="pres">
      <dgm:prSet presAssocID="{BBA0E7DA-49AF-4E6D-BA39-9BBD36814205}" presName="hierFlow" presStyleCnt="0"/>
      <dgm:spPr/>
    </dgm:pt>
    <dgm:pt modelId="{C2CFEEF0-46F5-4AF7-BD60-5AD6F04C3476}" type="pres">
      <dgm:prSet presAssocID="{BBA0E7DA-49AF-4E6D-BA39-9BBD3681420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E12FEED-E8E1-4707-973F-F3332DD8822C}" type="pres">
      <dgm:prSet presAssocID="{214FBBF3-42B1-4851-8EDD-B11BAA4394A2}" presName="Name14" presStyleCnt="0"/>
      <dgm:spPr/>
    </dgm:pt>
    <dgm:pt modelId="{3D22C656-2B59-492A-BCC5-0EAF3A6E6D09}" type="pres">
      <dgm:prSet presAssocID="{214FBBF3-42B1-4851-8EDD-B11BAA4394A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7037BF9-1AB9-4551-A613-9B3C0915D28A}" type="pres">
      <dgm:prSet presAssocID="{214FBBF3-42B1-4851-8EDD-B11BAA4394A2}" presName="hierChild2" presStyleCnt="0"/>
      <dgm:spPr/>
    </dgm:pt>
    <dgm:pt modelId="{77B864C0-0C88-42C2-B6CE-567FA14E559F}" type="pres">
      <dgm:prSet presAssocID="{D86554A9-75D0-4037-98D5-8D1B9E6D6137}" presName="Name19" presStyleLbl="parChTrans1D2" presStyleIdx="0" presStyleCnt="5"/>
      <dgm:spPr/>
      <dgm:t>
        <a:bodyPr/>
        <a:lstStyle/>
        <a:p>
          <a:endParaRPr lang="zh-TW" altLang="en-US"/>
        </a:p>
      </dgm:t>
    </dgm:pt>
    <dgm:pt modelId="{592308A1-1B6A-4749-96E4-73582B912DB2}" type="pres">
      <dgm:prSet presAssocID="{8DBEC2BA-1ACA-4106-BF05-22D5EC08C86E}" presName="Name21" presStyleCnt="0"/>
      <dgm:spPr/>
    </dgm:pt>
    <dgm:pt modelId="{AB27C034-78CB-4D57-BCDD-56248C918D82}" type="pres">
      <dgm:prSet presAssocID="{8DBEC2BA-1ACA-4106-BF05-22D5EC08C86E}" presName="level2Shape" presStyleLbl="node2" presStyleIdx="0" presStyleCnt="5"/>
      <dgm:spPr/>
      <dgm:t>
        <a:bodyPr/>
        <a:lstStyle/>
        <a:p>
          <a:endParaRPr lang="zh-TW" altLang="en-US"/>
        </a:p>
      </dgm:t>
    </dgm:pt>
    <dgm:pt modelId="{57F3089A-E862-4F22-B40B-630937D9D0A7}" type="pres">
      <dgm:prSet presAssocID="{8DBEC2BA-1ACA-4106-BF05-22D5EC08C86E}" presName="hierChild3" presStyleCnt="0"/>
      <dgm:spPr/>
    </dgm:pt>
    <dgm:pt modelId="{069BFCCE-1971-49C5-8619-CF0A14B9737A}" type="pres">
      <dgm:prSet presAssocID="{A7C8441D-47F4-44D7-B1C3-4A4F380A3796}" presName="Name19" presStyleLbl="parChTrans1D2" presStyleIdx="1" presStyleCnt="5"/>
      <dgm:spPr/>
      <dgm:t>
        <a:bodyPr/>
        <a:lstStyle/>
        <a:p>
          <a:endParaRPr lang="zh-TW" altLang="en-US"/>
        </a:p>
      </dgm:t>
    </dgm:pt>
    <dgm:pt modelId="{7B168C03-A737-43DF-B331-AF714FF3F041}" type="pres">
      <dgm:prSet presAssocID="{241C0EA3-CA97-405B-81BB-4037C86D2A16}" presName="Name21" presStyleCnt="0"/>
      <dgm:spPr/>
    </dgm:pt>
    <dgm:pt modelId="{E0A88F10-C878-4BE0-9FCD-A60AECDAF300}" type="pres">
      <dgm:prSet presAssocID="{241C0EA3-CA97-405B-81BB-4037C86D2A16}" presName="level2Shape" presStyleLbl="node2" presStyleIdx="1" presStyleCnt="5"/>
      <dgm:spPr/>
      <dgm:t>
        <a:bodyPr/>
        <a:lstStyle/>
        <a:p>
          <a:endParaRPr lang="zh-TW" altLang="en-US"/>
        </a:p>
      </dgm:t>
    </dgm:pt>
    <dgm:pt modelId="{BDA286B9-B164-4D1A-BB0F-6036167511D9}" type="pres">
      <dgm:prSet presAssocID="{241C0EA3-CA97-405B-81BB-4037C86D2A16}" presName="hierChild3" presStyleCnt="0"/>
      <dgm:spPr/>
    </dgm:pt>
    <dgm:pt modelId="{B02B6051-182F-49C6-AB3E-9E14B5ED8B00}" type="pres">
      <dgm:prSet presAssocID="{1288A7A3-D35B-41C2-BD9D-31D27F396248}" presName="Name19" presStyleLbl="parChTrans1D2" presStyleIdx="2" presStyleCnt="5"/>
      <dgm:spPr/>
      <dgm:t>
        <a:bodyPr/>
        <a:lstStyle/>
        <a:p>
          <a:endParaRPr lang="zh-TW" altLang="en-US"/>
        </a:p>
      </dgm:t>
    </dgm:pt>
    <dgm:pt modelId="{78614C58-6E4E-41D9-A1FA-9D8832B566DC}" type="pres">
      <dgm:prSet presAssocID="{00EBB5ED-FF1E-4FE3-8004-623D9F8C7E65}" presName="Name21" presStyleCnt="0"/>
      <dgm:spPr/>
    </dgm:pt>
    <dgm:pt modelId="{6DE571DC-0526-4771-807A-792BE5CC15C4}" type="pres">
      <dgm:prSet presAssocID="{00EBB5ED-FF1E-4FE3-8004-623D9F8C7E65}" presName="level2Shape" presStyleLbl="node2" presStyleIdx="2" presStyleCnt="5"/>
      <dgm:spPr/>
      <dgm:t>
        <a:bodyPr/>
        <a:lstStyle/>
        <a:p>
          <a:endParaRPr lang="zh-TW" altLang="en-US"/>
        </a:p>
      </dgm:t>
    </dgm:pt>
    <dgm:pt modelId="{B5C83D02-8FD6-49AB-B756-2D0915E8FB75}" type="pres">
      <dgm:prSet presAssocID="{00EBB5ED-FF1E-4FE3-8004-623D9F8C7E65}" presName="hierChild3" presStyleCnt="0"/>
      <dgm:spPr/>
    </dgm:pt>
    <dgm:pt modelId="{977415F1-2ED7-4450-B631-81F00ECC3A7D}" type="pres">
      <dgm:prSet presAssocID="{D06AB5AD-1E5A-4175-B766-C6D0DE44BF26}" presName="Name19" presStyleLbl="parChTrans1D2" presStyleIdx="3" presStyleCnt="5"/>
      <dgm:spPr/>
      <dgm:t>
        <a:bodyPr/>
        <a:lstStyle/>
        <a:p>
          <a:endParaRPr lang="zh-TW" altLang="en-US"/>
        </a:p>
      </dgm:t>
    </dgm:pt>
    <dgm:pt modelId="{A399A628-B531-4546-8CF5-EA08D1524CF2}" type="pres">
      <dgm:prSet presAssocID="{9D6BE019-59AF-4C79-BB77-87AADE41CDC2}" presName="Name21" presStyleCnt="0"/>
      <dgm:spPr/>
    </dgm:pt>
    <dgm:pt modelId="{8DD8DB08-12E1-4FFC-B08B-432ABE8A69F7}" type="pres">
      <dgm:prSet presAssocID="{9D6BE019-59AF-4C79-BB77-87AADE41CDC2}" presName="level2Shape" presStyleLbl="node2" presStyleIdx="3" presStyleCnt="5"/>
      <dgm:spPr/>
      <dgm:t>
        <a:bodyPr/>
        <a:lstStyle/>
        <a:p>
          <a:endParaRPr lang="zh-TW" altLang="en-US"/>
        </a:p>
      </dgm:t>
    </dgm:pt>
    <dgm:pt modelId="{8C73CE8A-B38C-4520-A939-774AB4382122}" type="pres">
      <dgm:prSet presAssocID="{9D6BE019-59AF-4C79-BB77-87AADE41CDC2}" presName="hierChild3" presStyleCnt="0"/>
      <dgm:spPr/>
    </dgm:pt>
    <dgm:pt modelId="{ECE3542C-17B1-4902-84A7-67C6503198C3}" type="pres">
      <dgm:prSet presAssocID="{D1537819-5680-40A6-844E-E037125533B7}" presName="Name19" presStyleLbl="parChTrans1D2" presStyleIdx="4" presStyleCnt="5"/>
      <dgm:spPr/>
      <dgm:t>
        <a:bodyPr/>
        <a:lstStyle/>
        <a:p>
          <a:endParaRPr lang="zh-TW" altLang="en-US"/>
        </a:p>
      </dgm:t>
    </dgm:pt>
    <dgm:pt modelId="{22FD41AD-B84B-4D81-9CB6-D6B05ECAC9A2}" type="pres">
      <dgm:prSet presAssocID="{1F81863E-473B-46FA-8F06-BF455D9E7065}" presName="Name21" presStyleCnt="0"/>
      <dgm:spPr/>
    </dgm:pt>
    <dgm:pt modelId="{2EC15F85-E5E3-4BE1-AFCC-3A5296DDF7B6}" type="pres">
      <dgm:prSet presAssocID="{1F81863E-473B-46FA-8F06-BF455D9E7065}" presName="level2Shape" presStyleLbl="node2" presStyleIdx="4" presStyleCnt="5"/>
      <dgm:spPr/>
      <dgm:t>
        <a:bodyPr/>
        <a:lstStyle/>
        <a:p>
          <a:endParaRPr lang="zh-TW" altLang="en-US"/>
        </a:p>
      </dgm:t>
    </dgm:pt>
    <dgm:pt modelId="{25BF73BB-FF28-43A3-B479-2884FAF58AC6}" type="pres">
      <dgm:prSet presAssocID="{1F81863E-473B-46FA-8F06-BF455D9E7065}" presName="hierChild3" presStyleCnt="0"/>
      <dgm:spPr/>
    </dgm:pt>
    <dgm:pt modelId="{48B74E3E-D597-43DC-8065-86E3E83F078C}" type="pres">
      <dgm:prSet presAssocID="{BBA0E7DA-49AF-4E6D-BA39-9BBD36814205}" presName="bgShapesFlow" presStyleCnt="0"/>
      <dgm:spPr/>
    </dgm:pt>
  </dgm:ptLst>
  <dgm:cxnLst>
    <dgm:cxn modelId="{242E2D6B-76D5-415B-9F45-B9C58DBDF49F}" srcId="{214FBBF3-42B1-4851-8EDD-B11BAA4394A2}" destId="{9D6BE019-59AF-4C79-BB77-87AADE41CDC2}" srcOrd="3" destOrd="0" parTransId="{D06AB5AD-1E5A-4175-B766-C6D0DE44BF26}" sibTransId="{6CBD6412-ADEF-4FC5-8357-877F2798ECCF}"/>
    <dgm:cxn modelId="{ABAE6A89-47EA-433E-BB3F-5CDBDFBBB61C}" type="presOf" srcId="{214FBBF3-42B1-4851-8EDD-B11BAA4394A2}" destId="{3D22C656-2B59-492A-BCC5-0EAF3A6E6D09}" srcOrd="0" destOrd="0" presId="urn:microsoft.com/office/officeart/2005/8/layout/hierarchy6"/>
    <dgm:cxn modelId="{02EF4D3C-2BDD-4017-BCB1-F2D960AFD4D1}" srcId="{214FBBF3-42B1-4851-8EDD-B11BAA4394A2}" destId="{8DBEC2BA-1ACA-4106-BF05-22D5EC08C86E}" srcOrd="0" destOrd="0" parTransId="{D86554A9-75D0-4037-98D5-8D1B9E6D6137}" sibTransId="{524EACAB-7B55-40CB-8B0F-8CEB5AF96822}"/>
    <dgm:cxn modelId="{B4E51978-F52C-4F17-B3C9-9CDC8463D13D}" type="presOf" srcId="{00EBB5ED-FF1E-4FE3-8004-623D9F8C7E65}" destId="{6DE571DC-0526-4771-807A-792BE5CC15C4}" srcOrd="0" destOrd="0" presId="urn:microsoft.com/office/officeart/2005/8/layout/hierarchy6"/>
    <dgm:cxn modelId="{D42C6027-7034-4E2C-9726-71385BE3A9B5}" type="presOf" srcId="{9D6BE019-59AF-4C79-BB77-87AADE41CDC2}" destId="{8DD8DB08-12E1-4FFC-B08B-432ABE8A69F7}" srcOrd="0" destOrd="0" presId="urn:microsoft.com/office/officeart/2005/8/layout/hierarchy6"/>
    <dgm:cxn modelId="{F42A40A5-B63F-46A9-A4F0-2F3D679CD0D1}" type="presOf" srcId="{D1537819-5680-40A6-844E-E037125533B7}" destId="{ECE3542C-17B1-4902-84A7-67C6503198C3}" srcOrd="0" destOrd="0" presId="urn:microsoft.com/office/officeart/2005/8/layout/hierarchy6"/>
    <dgm:cxn modelId="{90E25A19-C870-43D1-A0BE-7FBCBC227D8C}" type="presOf" srcId="{1288A7A3-D35B-41C2-BD9D-31D27F396248}" destId="{B02B6051-182F-49C6-AB3E-9E14B5ED8B00}" srcOrd="0" destOrd="0" presId="urn:microsoft.com/office/officeart/2005/8/layout/hierarchy6"/>
    <dgm:cxn modelId="{292D180D-B17B-4357-B479-81D1E3F1ED4F}" type="presOf" srcId="{1F81863E-473B-46FA-8F06-BF455D9E7065}" destId="{2EC15F85-E5E3-4BE1-AFCC-3A5296DDF7B6}" srcOrd="0" destOrd="0" presId="urn:microsoft.com/office/officeart/2005/8/layout/hierarchy6"/>
    <dgm:cxn modelId="{D138D388-A718-4E98-8A5F-F832526D0442}" type="presOf" srcId="{8DBEC2BA-1ACA-4106-BF05-22D5EC08C86E}" destId="{AB27C034-78CB-4D57-BCDD-56248C918D82}" srcOrd="0" destOrd="0" presId="urn:microsoft.com/office/officeart/2005/8/layout/hierarchy6"/>
    <dgm:cxn modelId="{33A90B7B-9E06-4693-ABDE-535BE33AF443}" srcId="{214FBBF3-42B1-4851-8EDD-B11BAA4394A2}" destId="{1F81863E-473B-46FA-8F06-BF455D9E7065}" srcOrd="4" destOrd="0" parTransId="{D1537819-5680-40A6-844E-E037125533B7}" sibTransId="{45515216-93A8-4D1E-8633-46FE1558F244}"/>
    <dgm:cxn modelId="{7682FCD4-5A71-4057-8723-5FC45CBC262C}" srcId="{214FBBF3-42B1-4851-8EDD-B11BAA4394A2}" destId="{00EBB5ED-FF1E-4FE3-8004-623D9F8C7E65}" srcOrd="2" destOrd="0" parTransId="{1288A7A3-D35B-41C2-BD9D-31D27F396248}" sibTransId="{5D08C401-58CD-4D83-9351-A6BE9571DEF7}"/>
    <dgm:cxn modelId="{40599830-1F50-4716-BC5B-E08BED03DA71}" type="presOf" srcId="{241C0EA3-CA97-405B-81BB-4037C86D2A16}" destId="{E0A88F10-C878-4BE0-9FCD-A60AECDAF300}" srcOrd="0" destOrd="0" presId="urn:microsoft.com/office/officeart/2005/8/layout/hierarchy6"/>
    <dgm:cxn modelId="{1B9E1C2F-51F8-4278-A3BB-33D94953FE5E}" type="presOf" srcId="{BBA0E7DA-49AF-4E6D-BA39-9BBD36814205}" destId="{8686A253-D1FF-4DBF-9BC0-98378D0E431B}" srcOrd="0" destOrd="0" presId="urn:microsoft.com/office/officeart/2005/8/layout/hierarchy6"/>
    <dgm:cxn modelId="{E6DFF2AB-6048-4324-85C1-A1B3AE26AE24}" type="presOf" srcId="{A7C8441D-47F4-44D7-B1C3-4A4F380A3796}" destId="{069BFCCE-1971-49C5-8619-CF0A14B9737A}" srcOrd="0" destOrd="0" presId="urn:microsoft.com/office/officeart/2005/8/layout/hierarchy6"/>
    <dgm:cxn modelId="{AED7A02A-F698-4571-BCB9-23BE84C745EA}" srcId="{214FBBF3-42B1-4851-8EDD-B11BAA4394A2}" destId="{241C0EA3-CA97-405B-81BB-4037C86D2A16}" srcOrd="1" destOrd="0" parTransId="{A7C8441D-47F4-44D7-B1C3-4A4F380A3796}" sibTransId="{C056B4EE-6ACF-4AE1-B692-678BD1C78B00}"/>
    <dgm:cxn modelId="{D8AD111F-6A8E-4D21-A60C-735471EE67D1}" type="presOf" srcId="{D86554A9-75D0-4037-98D5-8D1B9E6D6137}" destId="{77B864C0-0C88-42C2-B6CE-567FA14E559F}" srcOrd="0" destOrd="0" presId="urn:microsoft.com/office/officeart/2005/8/layout/hierarchy6"/>
    <dgm:cxn modelId="{3AD1B1CA-2061-4CF4-B71A-934B0E119109}" type="presOf" srcId="{D06AB5AD-1E5A-4175-B766-C6D0DE44BF26}" destId="{977415F1-2ED7-4450-B631-81F00ECC3A7D}" srcOrd="0" destOrd="0" presId="urn:microsoft.com/office/officeart/2005/8/layout/hierarchy6"/>
    <dgm:cxn modelId="{1130DC83-2E02-4279-A5B1-63D43BEB45B2}" srcId="{BBA0E7DA-49AF-4E6D-BA39-9BBD36814205}" destId="{214FBBF3-42B1-4851-8EDD-B11BAA4394A2}" srcOrd="0" destOrd="0" parTransId="{2BC3D0C3-A570-4DEF-94E6-0607ABE446B5}" sibTransId="{ED942C89-98A7-475D-877A-50D79427686E}"/>
    <dgm:cxn modelId="{E0358127-045D-4B23-9A48-1563C883C317}" type="presParOf" srcId="{8686A253-D1FF-4DBF-9BC0-98378D0E431B}" destId="{FE488F88-41A1-4665-B08C-809D33FC2202}" srcOrd="0" destOrd="0" presId="urn:microsoft.com/office/officeart/2005/8/layout/hierarchy6"/>
    <dgm:cxn modelId="{AB53BEF9-4A3A-463F-9859-CCB1331F6CC4}" type="presParOf" srcId="{FE488F88-41A1-4665-B08C-809D33FC2202}" destId="{C2CFEEF0-46F5-4AF7-BD60-5AD6F04C3476}" srcOrd="0" destOrd="0" presId="urn:microsoft.com/office/officeart/2005/8/layout/hierarchy6"/>
    <dgm:cxn modelId="{238F8A52-48F9-46B0-B148-DE8505B1213D}" type="presParOf" srcId="{C2CFEEF0-46F5-4AF7-BD60-5AD6F04C3476}" destId="{1E12FEED-E8E1-4707-973F-F3332DD8822C}" srcOrd="0" destOrd="0" presId="urn:microsoft.com/office/officeart/2005/8/layout/hierarchy6"/>
    <dgm:cxn modelId="{CDB246AE-50B3-429B-82E3-13B93C84B37C}" type="presParOf" srcId="{1E12FEED-E8E1-4707-973F-F3332DD8822C}" destId="{3D22C656-2B59-492A-BCC5-0EAF3A6E6D09}" srcOrd="0" destOrd="0" presId="urn:microsoft.com/office/officeart/2005/8/layout/hierarchy6"/>
    <dgm:cxn modelId="{EC9B284A-CE52-499F-AC6F-B6ACE412F2C6}" type="presParOf" srcId="{1E12FEED-E8E1-4707-973F-F3332DD8822C}" destId="{E7037BF9-1AB9-4551-A613-9B3C0915D28A}" srcOrd="1" destOrd="0" presId="urn:microsoft.com/office/officeart/2005/8/layout/hierarchy6"/>
    <dgm:cxn modelId="{BA7C1BA7-DEA9-443D-BE05-73F0D630FFDC}" type="presParOf" srcId="{E7037BF9-1AB9-4551-A613-9B3C0915D28A}" destId="{77B864C0-0C88-42C2-B6CE-567FA14E559F}" srcOrd="0" destOrd="0" presId="urn:microsoft.com/office/officeart/2005/8/layout/hierarchy6"/>
    <dgm:cxn modelId="{2EFBC45C-2092-45AC-9FE3-C77C5183F207}" type="presParOf" srcId="{E7037BF9-1AB9-4551-A613-9B3C0915D28A}" destId="{592308A1-1B6A-4749-96E4-73582B912DB2}" srcOrd="1" destOrd="0" presId="urn:microsoft.com/office/officeart/2005/8/layout/hierarchy6"/>
    <dgm:cxn modelId="{C6F168C0-A804-4D09-A427-5C14AB7DED05}" type="presParOf" srcId="{592308A1-1B6A-4749-96E4-73582B912DB2}" destId="{AB27C034-78CB-4D57-BCDD-56248C918D82}" srcOrd="0" destOrd="0" presId="urn:microsoft.com/office/officeart/2005/8/layout/hierarchy6"/>
    <dgm:cxn modelId="{36B45EC0-D529-454B-BE91-AC57B7383319}" type="presParOf" srcId="{592308A1-1B6A-4749-96E4-73582B912DB2}" destId="{57F3089A-E862-4F22-B40B-630937D9D0A7}" srcOrd="1" destOrd="0" presId="urn:microsoft.com/office/officeart/2005/8/layout/hierarchy6"/>
    <dgm:cxn modelId="{3522EEE1-EC67-4F9A-949E-FF446018B06C}" type="presParOf" srcId="{E7037BF9-1AB9-4551-A613-9B3C0915D28A}" destId="{069BFCCE-1971-49C5-8619-CF0A14B9737A}" srcOrd="2" destOrd="0" presId="urn:microsoft.com/office/officeart/2005/8/layout/hierarchy6"/>
    <dgm:cxn modelId="{642044F5-1C0B-4E34-AA61-1D35C2A44221}" type="presParOf" srcId="{E7037BF9-1AB9-4551-A613-9B3C0915D28A}" destId="{7B168C03-A737-43DF-B331-AF714FF3F041}" srcOrd="3" destOrd="0" presId="urn:microsoft.com/office/officeart/2005/8/layout/hierarchy6"/>
    <dgm:cxn modelId="{37DEF91C-36E5-4F81-8284-0CB2D40C71E5}" type="presParOf" srcId="{7B168C03-A737-43DF-B331-AF714FF3F041}" destId="{E0A88F10-C878-4BE0-9FCD-A60AECDAF300}" srcOrd="0" destOrd="0" presId="urn:microsoft.com/office/officeart/2005/8/layout/hierarchy6"/>
    <dgm:cxn modelId="{1A73447C-C804-4111-888D-E812E1F928A0}" type="presParOf" srcId="{7B168C03-A737-43DF-B331-AF714FF3F041}" destId="{BDA286B9-B164-4D1A-BB0F-6036167511D9}" srcOrd="1" destOrd="0" presId="urn:microsoft.com/office/officeart/2005/8/layout/hierarchy6"/>
    <dgm:cxn modelId="{BBB2B777-2C10-4640-8705-D21C0FA8EC67}" type="presParOf" srcId="{E7037BF9-1AB9-4551-A613-9B3C0915D28A}" destId="{B02B6051-182F-49C6-AB3E-9E14B5ED8B00}" srcOrd="4" destOrd="0" presId="urn:microsoft.com/office/officeart/2005/8/layout/hierarchy6"/>
    <dgm:cxn modelId="{09CDD187-3B8F-4136-804D-DA3ECA0E3F52}" type="presParOf" srcId="{E7037BF9-1AB9-4551-A613-9B3C0915D28A}" destId="{78614C58-6E4E-41D9-A1FA-9D8832B566DC}" srcOrd="5" destOrd="0" presId="urn:microsoft.com/office/officeart/2005/8/layout/hierarchy6"/>
    <dgm:cxn modelId="{244C1ED6-5C6E-4544-AC29-5EC6014E66D5}" type="presParOf" srcId="{78614C58-6E4E-41D9-A1FA-9D8832B566DC}" destId="{6DE571DC-0526-4771-807A-792BE5CC15C4}" srcOrd="0" destOrd="0" presId="urn:microsoft.com/office/officeart/2005/8/layout/hierarchy6"/>
    <dgm:cxn modelId="{B1C1806E-120A-418B-A540-89BDF0EF4ECC}" type="presParOf" srcId="{78614C58-6E4E-41D9-A1FA-9D8832B566DC}" destId="{B5C83D02-8FD6-49AB-B756-2D0915E8FB75}" srcOrd="1" destOrd="0" presId="urn:microsoft.com/office/officeart/2005/8/layout/hierarchy6"/>
    <dgm:cxn modelId="{5FE1D9F9-2209-491F-9373-771096F34D45}" type="presParOf" srcId="{E7037BF9-1AB9-4551-A613-9B3C0915D28A}" destId="{977415F1-2ED7-4450-B631-81F00ECC3A7D}" srcOrd="6" destOrd="0" presId="urn:microsoft.com/office/officeart/2005/8/layout/hierarchy6"/>
    <dgm:cxn modelId="{32061C75-3C99-4277-8F44-5AC638345C57}" type="presParOf" srcId="{E7037BF9-1AB9-4551-A613-9B3C0915D28A}" destId="{A399A628-B531-4546-8CF5-EA08D1524CF2}" srcOrd="7" destOrd="0" presId="urn:microsoft.com/office/officeart/2005/8/layout/hierarchy6"/>
    <dgm:cxn modelId="{68D66A00-01BB-4816-9021-0FBDD42D5E5A}" type="presParOf" srcId="{A399A628-B531-4546-8CF5-EA08D1524CF2}" destId="{8DD8DB08-12E1-4FFC-B08B-432ABE8A69F7}" srcOrd="0" destOrd="0" presId="urn:microsoft.com/office/officeart/2005/8/layout/hierarchy6"/>
    <dgm:cxn modelId="{5A7C9761-CFBB-4AEC-8A77-D304107016D0}" type="presParOf" srcId="{A399A628-B531-4546-8CF5-EA08D1524CF2}" destId="{8C73CE8A-B38C-4520-A939-774AB4382122}" srcOrd="1" destOrd="0" presId="urn:microsoft.com/office/officeart/2005/8/layout/hierarchy6"/>
    <dgm:cxn modelId="{8BBD6758-41E1-4224-A6EB-886BE49AD04F}" type="presParOf" srcId="{E7037BF9-1AB9-4551-A613-9B3C0915D28A}" destId="{ECE3542C-17B1-4902-84A7-67C6503198C3}" srcOrd="8" destOrd="0" presId="urn:microsoft.com/office/officeart/2005/8/layout/hierarchy6"/>
    <dgm:cxn modelId="{EAEBCFA0-30B7-4606-AFB1-6A47032F48B7}" type="presParOf" srcId="{E7037BF9-1AB9-4551-A613-9B3C0915D28A}" destId="{22FD41AD-B84B-4D81-9CB6-D6B05ECAC9A2}" srcOrd="9" destOrd="0" presId="urn:microsoft.com/office/officeart/2005/8/layout/hierarchy6"/>
    <dgm:cxn modelId="{04DCD89F-09A8-4B1B-AD87-828F202C7965}" type="presParOf" srcId="{22FD41AD-B84B-4D81-9CB6-D6B05ECAC9A2}" destId="{2EC15F85-E5E3-4BE1-AFCC-3A5296DDF7B6}" srcOrd="0" destOrd="0" presId="urn:microsoft.com/office/officeart/2005/8/layout/hierarchy6"/>
    <dgm:cxn modelId="{4615DCEB-0766-4620-84B0-8310477E2E60}" type="presParOf" srcId="{22FD41AD-B84B-4D81-9CB6-D6B05ECAC9A2}" destId="{25BF73BB-FF28-43A3-B479-2884FAF58AC6}" srcOrd="1" destOrd="0" presId="urn:microsoft.com/office/officeart/2005/8/layout/hierarchy6"/>
    <dgm:cxn modelId="{3F6558F7-0624-480D-991E-D22345224E2A}" type="presParOf" srcId="{8686A253-D1FF-4DBF-9BC0-98378D0E431B}" destId="{48B74E3E-D597-43DC-8065-86E3E83F078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2C656-2B59-492A-BCC5-0EAF3A6E6D09}">
      <dsp:nvSpPr>
        <dsp:cNvPr id="0" name=""/>
        <dsp:cNvSpPr/>
      </dsp:nvSpPr>
      <dsp:spPr>
        <a:xfrm>
          <a:off x="3835300" y="1450181"/>
          <a:ext cx="1473398" cy="98226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組員</a:t>
          </a:r>
          <a:endParaRPr lang="zh-TW" altLang="en-US" sz="2800" b="1" kern="1200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64070" y="1478951"/>
        <a:ext cx="1415858" cy="924725"/>
      </dsp:txXfrm>
    </dsp:sp>
    <dsp:sp modelId="{77B864C0-0C88-42C2-B6CE-567FA14E559F}">
      <dsp:nvSpPr>
        <dsp:cNvPr id="0" name=""/>
        <dsp:cNvSpPr/>
      </dsp:nvSpPr>
      <dsp:spPr>
        <a:xfrm>
          <a:off x="741164" y="2432446"/>
          <a:ext cx="3830835" cy="392906"/>
        </a:xfrm>
        <a:custGeom>
          <a:avLst/>
          <a:gdLst/>
          <a:ahLst/>
          <a:cxnLst/>
          <a:rect l="0" t="0" r="0" b="0"/>
          <a:pathLst>
            <a:path>
              <a:moveTo>
                <a:pt x="3830835" y="0"/>
              </a:moveTo>
              <a:lnTo>
                <a:pt x="3830835" y="196453"/>
              </a:lnTo>
              <a:lnTo>
                <a:pt x="0" y="196453"/>
              </a:lnTo>
              <a:lnTo>
                <a:pt x="0" y="39290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7C034-78CB-4D57-BCDD-56248C918D82}">
      <dsp:nvSpPr>
        <dsp:cNvPr id="0" name=""/>
        <dsp:cNvSpPr/>
      </dsp:nvSpPr>
      <dsp:spPr>
        <a:xfrm>
          <a:off x="4464" y="2825353"/>
          <a:ext cx="1473398" cy="98226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</a:t>
          </a:r>
          <a:r>
            <a:rPr lang="zh-TW" altLang="en-US" sz="2000" b="1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號</a:t>
          </a:r>
          <a:endParaRPr lang="en-US" altLang="zh-TW" sz="2000" b="1" kern="1200" dirty="0" smtClean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林芷妘</a:t>
          </a:r>
          <a:endParaRPr lang="zh-TW" altLang="en-US" sz="2000" b="1" kern="1200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234" y="2854123"/>
        <a:ext cx="1415858" cy="924725"/>
      </dsp:txXfrm>
    </dsp:sp>
    <dsp:sp modelId="{069BFCCE-1971-49C5-8619-CF0A14B9737A}">
      <dsp:nvSpPr>
        <dsp:cNvPr id="0" name=""/>
        <dsp:cNvSpPr/>
      </dsp:nvSpPr>
      <dsp:spPr>
        <a:xfrm>
          <a:off x="2656582" y="2432446"/>
          <a:ext cx="1915417" cy="392906"/>
        </a:xfrm>
        <a:custGeom>
          <a:avLst/>
          <a:gdLst/>
          <a:ahLst/>
          <a:cxnLst/>
          <a:rect l="0" t="0" r="0" b="0"/>
          <a:pathLst>
            <a:path>
              <a:moveTo>
                <a:pt x="1915417" y="0"/>
              </a:moveTo>
              <a:lnTo>
                <a:pt x="1915417" y="196453"/>
              </a:lnTo>
              <a:lnTo>
                <a:pt x="0" y="196453"/>
              </a:lnTo>
              <a:lnTo>
                <a:pt x="0" y="39290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88F10-C878-4BE0-9FCD-A60AECDAF300}">
      <dsp:nvSpPr>
        <dsp:cNvPr id="0" name=""/>
        <dsp:cNvSpPr/>
      </dsp:nvSpPr>
      <dsp:spPr>
        <a:xfrm>
          <a:off x="1919882" y="2825353"/>
          <a:ext cx="1473398" cy="98226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40</a:t>
          </a:r>
          <a:r>
            <a:rPr lang="zh-TW" altLang="en-US" sz="2000" b="1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號</a:t>
          </a:r>
          <a:endParaRPr lang="en-US" altLang="zh-TW" sz="2000" b="1" kern="1200" dirty="0" smtClean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楊雅惠</a:t>
          </a:r>
          <a:endParaRPr lang="zh-TW" altLang="en-US" sz="2000" b="1" kern="1200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8652" y="2854123"/>
        <a:ext cx="1415858" cy="924725"/>
      </dsp:txXfrm>
    </dsp:sp>
    <dsp:sp modelId="{B02B6051-182F-49C6-AB3E-9E14B5ED8B00}">
      <dsp:nvSpPr>
        <dsp:cNvPr id="0" name=""/>
        <dsp:cNvSpPr/>
      </dsp:nvSpPr>
      <dsp:spPr>
        <a:xfrm>
          <a:off x="4526280" y="2432446"/>
          <a:ext cx="91440" cy="3929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90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571DC-0526-4771-807A-792BE5CC15C4}">
      <dsp:nvSpPr>
        <dsp:cNvPr id="0" name=""/>
        <dsp:cNvSpPr/>
      </dsp:nvSpPr>
      <dsp:spPr>
        <a:xfrm>
          <a:off x="3835300" y="2825353"/>
          <a:ext cx="1473398" cy="98226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</a:t>
          </a:r>
          <a:r>
            <a:rPr lang="zh-TW" altLang="en-US" sz="2000" b="1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號</a:t>
          </a:r>
          <a:endParaRPr lang="en-US" altLang="zh-TW" sz="2000" b="1" kern="1200" dirty="0" smtClean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李雨璇</a:t>
          </a:r>
          <a:endParaRPr lang="zh-TW" altLang="en-US" sz="2000" b="1" kern="1200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64070" y="2854123"/>
        <a:ext cx="1415858" cy="924725"/>
      </dsp:txXfrm>
    </dsp:sp>
    <dsp:sp modelId="{977415F1-2ED7-4450-B631-81F00ECC3A7D}">
      <dsp:nvSpPr>
        <dsp:cNvPr id="0" name=""/>
        <dsp:cNvSpPr/>
      </dsp:nvSpPr>
      <dsp:spPr>
        <a:xfrm>
          <a:off x="4572000" y="2432446"/>
          <a:ext cx="1915417" cy="392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453"/>
              </a:lnTo>
              <a:lnTo>
                <a:pt x="1915417" y="196453"/>
              </a:lnTo>
              <a:lnTo>
                <a:pt x="1915417" y="39290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D8DB08-12E1-4FFC-B08B-432ABE8A69F7}">
      <dsp:nvSpPr>
        <dsp:cNvPr id="0" name=""/>
        <dsp:cNvSpPr/>
      </dsp:nvSpPr>
      <dsp:spPr>
        <a:xfrm>
          <a:off x="5750718" y="2825353"/>
          <a:ext cx="1473398" cy="98226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46</a:t>
          </a:r>
          <a:r>
            <a:rPr lang="zh-TW" altLang="en-US" sz="2000" b="1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號</a:t>
          </a:r>
          <a:endParaRPr lang="en-US" altLang="zh-TW" sz="2000" b="1" kern="1200" dirty="0" smtClean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劉筱葳</a:t>
          </a:r>
          <a:endParaRPr lang="zh-TW" altLang="en-US" sz="2000" b="1" kern="1200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79488" y="2854123"/>
        <a:ext cx="1415858" cy="924725"/>
      </dsp:txXfrm>
    </dsp:sp>
    <dsp:sp modelId="{ECE3542C-17B1-4902-84A7-67C6503198C3}">
      <dsp:nvSpPr>
        <dsp:cNvPr id="0" name=""/>
        <dsp:cNvSpPr/>
      </dsp:nvSpPr>
      <dsp:spPr>
        <a:xfrm>
          <a:off x="4572000" y="2432446"/>
          <a:ext cx="3830835" cy="392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453"/>
              </a:lnTo>
              <a:lnTo>
                <a:pt x="3830835" y="196453"/>
              </a:lnTo>
              <a:lnTo>
                <a:pt x="3830835" y="39290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C15F85-E5E3-4BE1-AFCC-3A5296DDF7B6}">
      <dsp:nvSpPr>
        <dsp:cNvPr id="0" name=""/>
        <dsp:cNvSpPr/>
      </dsp:nvSpPr>
      <dsp:spPr>
        <a:xfrm>
          <a:off x="7666136" y="2825353"/>
          <a:ext cx="1473398" cy="98226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zh-TW" altLang="en-US" sz="2000" b="1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號</a:t>
          </a:r>
          <a:endParaRPr lang="en-US" altLang="zh-TW" sz="2000" b="1" kern="1200" dirty="0" smtClean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王筠昕</a:t>
          </a:r>
          <a:endParaRPr lang="zh-TW" altLang="en-US" sz="2000" b="1" kern="1200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94906" y="2854123"/>
        <a:ext cx="1415858" cy="924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DDF7-8F1C-43B0-A848-42B5BFB0559A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96A24-3872-4CC3-A6A9-9E7F7C361A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DDF7-8F1C-43B0-A848-42B5BFB0559A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96A24-3872-4CC3-A6A9-9E7F7C361A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DDF7-8F1C-43B0-A848-42B5BFB0559A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96A24-3872-4CC3-A6A9-9E7F7C361A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DDF7-8F1C-43B0-A848-42B5BFB0559A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96A24-3872-4CC3-A6A9-9E7F7C361A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DDF7-8F1C-43B0-A848-42B5BFB0559A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96A24-3872-4CC3-A6A9-9E7F7C361A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DDF7-8F1C-43B0-A848-42B5BFB0559A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96A24-3872-4CC3-A6A9-9E7F7C361A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DDF7-8F1C-43B0-A848-42B5BFB0559A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96A24-3872-4CC3-A6A9-9E7F7C361A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DDF7-8F1C-43B0-A848-42B5BFB0559A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96A24-3872-4CC3-A6A9-9E7F7C361A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DDF7-8F1C-43B0-A848-42B5BFB0559A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96A24-3872-4CC3-A6A9-9E7F7C361A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DDF7-8F1C-43B0-A848-42B5BFB0559A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96A24-3872-4CC3-A6A9-9E7F7C361A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DDF7-8F1C-43B0-A848-42B5BFB0559A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96A24-3872-4CC3-A6A9-9E7F7C361A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9DDF7-8F1C-43B0-A848-42B5BFB0559A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96A24-3872-4CC3-A6A9-9E7F7C361A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第二次世界大戰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509972"/>
              </p:ext>
            </p:extLst>
          </p:nvPr>
        </p:nvGraphicFramePr>
        <p:xfrm>
          <a:off x="0" y="1124744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5013176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zh-TW" altLang="en-US" b="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en-US" sz="49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日本發動了盧溝橋事變</a:t>
            </a:r>
            <a:endParaRPr lang="zh-TW" altLang="en-US" sz="49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66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>
          <a:xfrm>
            <a:off x="755576" y="3501008"/>
            <a:ext cx="7772400" cy="1500187"/>
          </a:xfrm>
        </p:spPr>
        <p:txBody>
          <a:bodyPr>
            <a:normAutofit/>
          </a:bodyPr>
          <a:lstStyle/>
          <a:p>
            <a:r>
              <a:rPr lang="zh-TW" altLang="en-US" sz="40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西元</a:t>
            </a:r>
            <a:r>
              <a:rPr lang="en-US" altLang="zh-TW" sz="40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1937</a:t>
            </a:r>
            <a:r>
              <a:rPr lang="zh-TW" altLang="en-US" sz="40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</a:t>
            </a:r>
            <a:endParaRPr lang="zh-TW" altLang="en-US" sz="4000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中日戰爭就爆發了</a:t>
            </a:r>
            <a:endParaRPr lang="zh-TW" altLang="en-US" sz="6000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二戰的亞洲戰場開啟了</a:t>
            </a:r>
            <a:endParaRPr lang="zh-TW" altLang="en-US" sz="60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內容版面配置區 11" descr="慕尼黑協定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2123728" y="620688"/>
            <a:ext cx="4464496" cy="3730015"/>
          </a:xfrm>
        </p:spPr>
      </p:pic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1115616" y="5229200"/>
            <a:ext cx="7344816" cy="1143000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張伯倫從</a:t>
            </a:r>
            <a:r>
              <a:rPr lang="zh-TW" altLang="en-US" sz="3200" dirty="0" smtClean="0">
                <a:solidFill>
                  <a:srgbClr val="0747D7"/>
                </a:solidFill>
                <a:latin typeface="微軟正黑體" pitchFamily="34" charset="-120"/>
                <a:ea typeface="微軟正黑體" pitchFamily="34" charset="-120"/>
              </a:rPr>
              <a:t>納粹德國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回到英國後，宣稱已經從</a:t>
            </a:r>
            <a:r>
              <a:rPr lang="zh-TW" altLang="en-US" sz="3200" dirty="0" smtClean="0">
                <a:solidFill>
                  <a:srgbClr val="0747D7"/>
                </a:solidFill>
                <a:latin typeface="微軟正黑體" pitchFamily="34" charset="-120"/>
                <a:ea typeface="微軟正黑體" pitchFamily="34" charset="-120"/>
              </a:rPr>
              <a:t>希特勒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手上「帶來榮譽與</a:t>
            </a:r>
            <a:r>
              <a:rPr lang="zh-TW" altLang="en-US" sz="3200" dirty="0" smtClean="0">
                <a:solidFill>
                  <a:srgbClr val="0747D7"/>
                </a:solidFill>
                <a:latin typeface="微軟正黑體" pitchFamily="34" charset="-120"/>
                <a:ea typeface="微軟正黑體" pitchFamily="34" charset="-120"/>
              </a:rPr>
              <a:t>和平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」，無奈世人到後來方才醒悟，張氏手上的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3200" dirty="0" smtClean="0">
                <a:solidFill>
                  <a:srgbClr val="0747D7"/>
                </a:solidFill>
                <a:latin typeface="微軟正黑體" pitchFamily="34" charset="-120"/>
                <a:ea typeface="微軟正黑體" pitchFamily="34" charset="-120"/>
              </a:rPr>
              <a:t>慕尼黑協定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，純為廢紙一張。</a:t>
            </a:r>
            <a:b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</a:br>
            <a:endParaRPr lang="zh-TW" altLang="en-US" sz="3200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83568" y="1700808"/>
            <a:ext cx="2520280" cy="639762"/>
          </a:xfrm>
        </p:spPr>
        <p:txBody>
          <a:bodyPr>
            <a:noAutofit/>
          </a:bodyPr>
          <a:lstStyle/>
          <a:p>
            <a:r>
              <a:rPr lang="en-US" altLang="zh-TW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1938</a:t>
            </a:r>
            <a:r>
              <a:rPr lang="zh-TW" altLang="en-US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</a:t>
            </a:r>
            <a:endParaRPr lang="en-US" altLang="zh-TW" sz="54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/>
              <a:t>    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2339752" y="2924944"/>
            <a:ext cx="6635080" cy="639762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簽訂了慕尼黑協定</a:t>
            </a:r>
            <a:endParaRPr lang="zh-TW" altLang="en-US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希特勒毀約</a:t>
            </a:r>
            <a:endParaRPr lang="zh-TW" alt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4400" dirty="0" smtClean="0"/>
              <a:t>                  </a:t>
            </a:r>
            <a:endParaRPr lang="en-US" altLang="zh-TW" sz="4400" dirty="0"/>
          </a:p>
          <a:p>
            <a:pPr>
              <a:buNone/>
            </a:pP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zh-TW" altLang="en-US" sz="44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於西元</a:t>
            </a:r>
            <a:r>
              <a:rPr lang="en-US" altLang="zh-TW" sz="44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1939</a:t>
            </a:r>
            <a:r>
              <a:rPr lang="zh-TW" altLang="en-US" sz="44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endParaRPr lang="en-US" altLang="zh-TW" sz="4400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altLang="zh-TW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</a:t>
            </a:r>
            <a:r>
              <a:rPr lang="zh-TW" altLang="en-US" sz="44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把捷克併吞了</a:t>
            </a:r>
            <a:endParaRPr lang="zh-TW" altLang="en-US" sz="44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" presetClass="exit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9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16632"/>
            <a:ext cx="7643192" cy="60095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800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與蘇聯簽蘇德互不侵犯條約</a:t>
            </a:r>
            <a:endParaRPr lang="zh-TW" altLang="en-US" sz="4800" dirty="0">
              <a:solidFill>
                <a:srgbClr val="99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080120"/>
          </a:xfrm>
        </p:spPr>
        <p:txBody>
          <a:bodyPr/>
          <a:lstStyle/>
          <a:p>
            <a:pPr algn="l"/>
            <a:r>
              <a:rPr lang="zh-TW" altLang="en-US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然後就入侵波蘭</a:t>
            </a:r>
            <a:endParaRPr lang="zh-TW" altLang="en-US" b="1" dirty="0">
              <a:ln>
                <a:solidFill>
                  <a:srgbClr val="FFFF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988840"/>
            <a:ext cx="8229600" cy="1789659"/>
          </a:xfrm>
        </p:spPr>
        <p:txBody>
          <a:bodyPr>
            <a:noAutofit/>
          </a:bodyPr>
          <a:lstStyle/>
          <a:p>
            <a:pPr algn="r">
              <a:buNone/>
            </a:pPr>
            <a:endParaRPr lang="en-US" altLang="zh-TW" sz="6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r">
              <a:buNone/>
            </a:pPr>
            <a:endParaRPr lang="en-US" altLang="zh-TW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r">
              <a:buNone/>
            </a:pPr>
            <a:r>
              <a:rPr lang="zh-TW" altLang="en-US" sz="6000" b="1" dirty="0" smtClean="0">
                <a:ln>
                  <a:solidFill>
                    <a:srgbClr val="FFFF00"/>
                  </a:solidFill>
                </a:ln>
                <a:solidFill>
                  <a:srgbClr val="0747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英 法 不 再 姑 息</a:t>
            </a:r>
            <a:endParaRPr lang="zh-TW" altLang="en-US" sz="6000" b="1" dirty="0">
              <a:ln>
                <a:solidFill>
                  <a:srgbClr val="FFFF00"/>
                </a:solidFill>
              </a:ln>
              <a:solidFill>
                <a:srgbClr val="0747D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TW" altLang="en-US" sz="4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西元</a:t>
            </a:r>
            <a:r>
              <a:rPr lang="en-US" altLang="zh-TW" sz="4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1939</a:t>
            </a:r>
            <a:r>
              <a:rPr lang="zh-TW" altLang="en-US" sz="4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endParaRPr lang="en-US" altLang="zh-TW" sz="40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altLang="zh-TW" sz="40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zh-TW" altLang="en-US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4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英法向德宣戰</a:t>
            </a:r>
            <a:endParaRPr lang="en-US" altLang="zh-TW" sz="40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altLang="zh-TW" sz="40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zh-TW" altLang="en-US" sz="4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倫敦</a:t>
            </a:r>
            <a:r>
              <a:rPr lang="zh-TW" altLang="en-US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市立即拉起</a:t>
            </a:r>
            <a:r>
              <a:rPr lang="zh-TW" altLang="en-US" sz="4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警報</a:t>
            </a:r>
            <a:endParaRPr lang="en-US" altLang="zh-TW" sz="40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altLang="zh-TW" sz="40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zh-TW" altLang="en-US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4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然後向德國宣戰 </a:t>
            </a:r>
            <a:endParaRPr lang="en-US" altLang="zh-TW" sz="40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altLang="zh-TW" sz="40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zh-TW" altLang="en-US" sz="4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揭開第二次大戰</a:t>
            </a:r>
            <a:endParaRPr lang="en-US" altLang="zh-TW" sz="40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altLang="zh-TW" sz="40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zh-TW" altLang="en-US" sz="4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歐洲戰場的序幕</a:t>
            </a:r>
            <a:endParaRPr lang="en-US" altLang="zh-TW" sz="40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altLang="zh-TW" sz="40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zh-TW" altLang="en-US" sz="4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5157192"/>
            <a:ext cx="8229600" cy="1900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西元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1941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endParaRPr lang="en-US" altLang="zh-TW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    日本偷襲美國的珍珠港</a:t>
            </a: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9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7772400" cy="1362075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b="1" dirty="0" smtClean="0">
                <a:ln w="3175">
                  <a:solidFill>
                    <a:schemeClr val="tx1"/>
                  </a:solidFill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美國向軸心國宣戰</a:t>
            </a:r>
            <a:r>
              <a:rPr lang="en-US" altLang="zh-TW" b="1" dirty="0" smtClean="0">
                <a:ln w="3175">
                  <a:solidFill>
                    <a:schemeClr val="tx1"/>
                  </a:solidFill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ln w="3175">
                  <a:solidFill>
                    <a:schemeClr val="tx1"/>
                  </a:solidFill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b="1" dirty="0" smtClean="0">
                <a:ln w="3175">
                  <a:solidFill>
                    <a:schemeClr val="tx1"/>
                  </a:solidFill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ln w="3175">
                  <a:solidFill>
                    <a:schemeClr val="tx1"/>
                  </a:solidFill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b="1" dirty="0">
                <a:ln w="3175">
                  <a:solidFill>
                    <a:schemeClr val="tx1"/>
                  </a:solidFill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b="1" dirty="0" smtClean="0">
                <a:ln w="3175">
                  <a:solidFill>
                    <a:schemeClr val="tx1"/>
                  </a:solidFill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zh-TW" altLang="en-US" b="1" dirty="0" smtClean="0">
                <a:ln w="3175">
                  <a:solidFill>
                    <a:schemeClr val="tx1"/>
                  </a:solidFill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歐亞戰場合而為一</a:t>
            </a:r>
            <a:endParaRPr lang="zh-TW" altLang="en-US" b="1" dirty="0">
              <a:ln w="3175">
                <a:solidFill>
                  <a:schemeClr val="tx1"/>
                </a:solidFill>
              </a:ln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9552" y="5157192"/>
            <a:ext cx="7772400" cy="1500187"/>
          </a:xfrm>
        </p:spPr>
        <p:txBody>
          <a:bodyPr>
            <a:noAutofit/>
          </a:bodyPr>
          <a:lstStyle/>
          <a:p>
            <a:r>
              <a:rPr lang="zh-TW" altLang="en-US" sz="3200" b="1" dirty="0" smtClean="0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中英美蘇</a:t>
            </a:r>
            <a:r>
              <a:rPr lang="en-US" altLang="zh-TW" sz="3200" b="1" dirty="0" smtClean="0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同盟國</a:t>
            </a:r>
            <a:r>
              <a:rPr lang="en-US" altLang="zh-TW" sz="3200" b="1" dirty="0" smtClean="0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3200" b="1" dirty="0" smtClean="0">
              <a:ln w="31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200" b="1" dirty="0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200" b="1" dirty="0" smtClean="0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r>
              <a:rPr lang="zh-TW" altLang="en-US" sz="3200" b="1" dirty="0" smtClean="0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一起對抗德義日</a:t>
            </a:r>
            <a:r>
              <a:rPr lang="en-US" altLang="zh-TW" sz="3200" b="1" dirty="0" smtClean="0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軸心國</a:t>
            </a:r>
            <a:r>
              <a:rPr lang="en-US" altLang="zh-TW" sz="3200" b="1" dirty="0" smtClean="0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200" b="1" dirty="0">
              <a:ln w="31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6115" y="1556792"/>
            <a:ext cx="9144000" cy="3816424"/>
          </a:xfrm>
        </p:spPr>
        <p:txBody>
          <a:bodyPr>
            <a:normAutofit/>
          </a:bodyPr>
          <a:lstStyle/>
          <a:p>
            <a:r>
              <a:rPr lang="zh-TW" altLang="en-US" sz="8000" b="1" i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戰   間   期</a:t>
            </a:r>
            <a:endParaRPr lang="zh-TW" altLang="en-US" sz="8000" b="1" i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904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72514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義大利首先於西元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1943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年投降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1362075"/>
          </a:xfrm>
        </p:spPr>
        <p:txBody>
          <a:bodyPr>
            <a:normAutofit/>
          </a:bodyPr>
          <a:lstStyle/>
          <a:p>
            <a:r>
              <a:rPr lang="en-US" altLang="zh-TW" i="1" dirty="0" smtClean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1944</a:t>
            </a:r>
            <a:r>
              <a:rPr lang="zh-TW" altLang="en-US" i="1" dirty="0" smtClean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年諾曼第登陸盟軍</a:t>
            </a:r>
            <a:r>
              <a:rPr lang="zh-TW" altLang="en-US" i="1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和蘇聯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683568" y="2636912"/>
            <a:ext cx="7772400" cy="1500187"/>
          </a:xfrm>
        </p:spPr>
        <p:txBody>
          <a:bodyPr>
            <a:normAutofit/>
          </a:bodyPr>
          <a:lstStyle/>
          <a:p>
            <a:r>
              <a:rPr lang="zh-TW" altLang="en-US" sz="36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都共同夾擊了德國 逃不過戰爭</a:t>
            </a:r>
            <a:endParaRPr lang="zh-TW" altLang="en-US" sz="3600" b="1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西元</a:t>
            </a:r>
            <a:r>
              <a:rPr lang="en-US" altLang="zh-TW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1945</a:t>
            </a:r>
            <a:r>
              <a:rPr lang="zh-TW" altLang="en-US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 美英蘇</a:t>
            </a:r>
            <a:r>
              <a:rPr lang="en-US" altLang="zh-TW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三巨頭</a:t>
            </a:r>
            <a:r>
              <a:rPr lang="en-US" altLang="zh-TW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三國 </a:t>
            </a:r>
            <a:r>
              <a:rPr lang="en-US" altLang="zh-TW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召開雅爾達會議 影響世界局勢</a:t>
            </a:r>
            <a:endParaRPr lang="zh-TW" altLang="en-US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1763688" y="2060848"/>
            <a:ext cx="648072" cy="2253927"/>
          </a:xfrm>
        </p:spPr>
        <p:txBody>
          <a:bodyPr>
            <a:noAutofit/>
          </a:bodyPr>
          <a:lstStyle/>
          <a:p>
            <a:r>
              <a:rPr lang="zh-TW" altLang="en-US" sz="4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邱</a:t>
            </a:r>
            <a:endParaRPr lang="en-US" altLang="zh-TW" sz="4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4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吉</a:t>
            </a:r>
            <a:endParaRPr lang="en-US" altLang="zh-TW" sz="4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4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爾</a:t>
            </a:r>
            <a:endParaRPr lang="zh-TW" altLang="en-US" sz="4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7452320" y="2492896"/>
            <a:ext cx="720080" cy="204621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史</a:t>
            </a:r>
            <a:endParaRPr lang="en-US" altLang="zh-TW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達</a:t>
            </a:r>
            <a:endParaRPr lang="en-US" altLang="zh-TW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林</a:t>
            </a:r>
            <a:endParaRPr lang="zh-TW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>
          <a:xfrm>
            <a:off x="3635896" y="2348880"/>
            <a:ext cx="719063" cy="2232247"/>
          </a:xfrm>
        </p:spPr>
        <p:txBody>
          <a:bodyPr>
            <a:normAutofit/>
          </a:bodyPr>
          <a:lstStyle/>
          <a:p>
            <a:r>
              <a:rPr lang="zh-TW" altLang="en-US" sz="4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羅</a:t>
            </a:r>
            <a:endParaRPr lang="en-US" altLang="zh-TW" sz="4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4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斯</a:t>
            </a:r>
            <a:endParaRPr lang="en-US" altLang="zh-TW" sz="4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4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福</a:t>
            </a:r>
            <a:endParaRPr lang="zh-TW" altLang="en-US" sz="4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85" accel="10000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85" accel="10000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61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615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385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615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385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08712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  <a:t>西 元 </a:t>
            </a:r>
            <a:r>
              <a:rPr lang="en-US" altLang="zh-TW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  <a:t>1</a:t>
            </a:r>
            <a:r>
              <a:rPr lang="zh-TW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  <a:t> </a:t>
            </a:r>
            <a:r>
              <a:rPr lang="en-US" altLang="zh-TW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  <a:t>9</a:t>
            </a:r>
            <a:r>
              <a:rPr lang="zh-TW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  <a:t> </a:t>
            </a:r>
            <a:r>
              <a:rPr lang="en-US" altLang="zh-TW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  <a:t>4</a:t>
            </a:r>
            <a:r>
              <a:rPr lang="zh-TW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  <a:t> </a:t>
            </a:r>
            <a:r>
              <a:rPr lang="en-US" altLang="zh-TW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  <a:t>5</a:t>
            </a:r>
            <a:r>
              <a:rPr lang="zh-TW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  <a:t> 年</a:t>
            </a:r>
            <a:r>
              <a:rPr lang="en-US" altLang="zh-TW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  <a:t/>
            </a:r>
            <a:br>
              <a:rPr lang="en-US" altLang="zh-TW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</a:br>
            <a:r>
              <a:rPr lang="zh-TW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  <a:t>                    </a:t>
            </a:r>
            <a:r>
              <a:rPr lang="en-US" altLang="zh-TW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  <a:t/>
            </a:r>
            <a:br>
              <a:rPr lang="en-US" altLang="zh-TW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</a:br>
            <a:r>
              <a:rPr lang="zh-TW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  <a:t>希 特 勒 自 殺</a:t>
            </a:r>
            <a:r>
              <a:rPr lang="en-US" altLang="zh-TW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  <a:t/>
            </a:r>
            <a:br>
              <a:rPr lang="en-US" altLang="zh-TW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</a:br>
            <a:r>
              <a:rPr lang="zh-TW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  <a:t>          </a:t>
            </a:r>
            <a:r>
              <a:rPr lang="en-US" altLang="zh-TW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  <a:t/>
            </a:r>
            <a:br>
              <a:rPr lang="en-US" altLang="zh-TW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</a:br>
            <a:r>
              <a:rPr lang="zh-TW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  <a:t>隨 後</a:t>
            </a:r>
            <a:r>
              <a:rPr lang="en-US" altLang="zh-TW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  <a:t/>
            </a:r>
            <a:br>
              <a:rPr lang="en-US" altLang="zh-TW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</a:br>
            <a:r>
              <a:rPr lang="zh-TW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  <a:t>                    </a:t>
            </a:r>
            <a:r>
              <a:rPr lang="en-US" altLang="zh-TW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  <a:t/>
            </a:r>
            <a:br>
              <a:rPr lang="en-US" altLang="zh-TW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</a:br>
            <a:r>
              <a:rPr lang="zh-TW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  <a:t>德 國 投 降</a:t>
            </a:r>
            <a:endParaRPr lang="zh-TW" altLang="en-US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600" cy="430649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美國在日本廣島</a:t>
            </a:r>
            <a:r>
              <a:rPr lang="en-US" altLang="zh-TW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長崎投下原子彈</a:t>
            </a:r>
            <a:r>
              <a:rPr lang="en-US" altLang="zh-TW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隨後</a:t>
            </a:r>
            <a:r>
              <a:rPr lang="en-US" altLang="zh-TW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日本投降</a:t>
            </a:r>
            <a:r>
              <a:rPr lang="en-US" altLang="zh-TW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zh-TW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圖片 3" descr="日本投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82457">
            <a:off x="2579677" y="508512"/>
            <a:ext cx="4533458" cy="6033119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5184576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 smtClean="0"/>
              <a:t>  </a:t>
            </a:r>
            <a:r>
              <a:rPr lang="zh-TW" altLang="en-US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西元</a:t>
            </a:r>
            <a:r>
              <a:rPr lang="en-US" altLang="zh-TW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1945</a:t>
            </a:r>
            <a:r>
              <a:rPr lang="zh-TW" altLang="en-US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zh-TW" altLang="en-US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聯合國正式成立</a:t>
            </a:r>
            <a:r>
              <a:rPr lang="en-US" altLang="zh-TW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zh-TW" altLang="en-US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總部設於美國紐約</a:t>
            </a:r>
            <a:endParaRPr lang="zh-TW" altLang="en-US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  <a:scene3d>
              <a:camera prst="perspectiveFront"/>
              <a:lightRig rig="threePt" dir="t"/>
            </a:scene3d>
          </a:bodyPr>
          <a:lstStyle/>
          <a:p>
            <a:r>
              <a:rPr lang="zh-TW" altLang="en-US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 美 英 蘇 法</a:t>
            </a:r>
            <a:r>
              <a:rPr lang="en-US" altLang="zh-TW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五強擁有</a:t>
            </a:r>
            <a:r>
              <a:rPr lang="zh-TW" altLang="en-US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否決權</a:t>
            </a:r>
            <a:r>
              <a:rPr lang="en-US" altLang="zh-TW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也解決</a:t>
            </a:r>
            <a:r>
              <a:rPr lang="zh-TW" altLang="en-US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國際聯盟</a:t>
            </a:r>
            <a:r>
              <a:rPr lang="en-US" altLang="zh-TW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缺乏武力的弱點</a:t>
            </a:r>
            <a:endParaRPr lang="zh-TW" altLang="en-US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3514402"/>
          </a:xfrm>
        </p:spPr>
        <p:txBody>
          <a:bodyPr>
            <a:normAutofit/>
          </a:bodyPr>
          <a:lstStyle/>
          <a:p>
            <a:r>
              <a:rPr lang="zh-TW" altLang="en-US" sz="41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安理會有權要求會員提供武力</a:t>
            </a:r>
            <a:r>
              <a:rPr lang="en-US" altLang="zh-TW" sz="41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zh-TW" sz="41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zh-TW" sz="41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zh-TW" sz="41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zh-TW" altLang="en-US" sz="41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致力於解決國際</a:t>
            </a:r>
            <a:r>
              <a:rPr lang="zh-TW" altLang="en-US" sz="41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糾紛、經濟 、文教</a:t>
            </a:r>
            <a:endParaRPr lang="zh-TW" altLang="en-US" sz="41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4968552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聯合國仍是目前</a:t>
            </a:r>
            <a:r>
              <a:rPr lang="en-US" altLang="zh-TW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處理國際事務</a:t>
            </a:r>
            <a:r>
              <a:rPr lang="en-US" altLang="zh-TW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6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重要的世界組織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589" y="2996952"/>
            <a:ext cx="9146099" cy="1143000"/>
          </a:xfrm>
        </p:spPr>
        <p:txBody>
          <a:bodyPr>
            <a:normAutofit/>
          </a:bodyPr>
          <a:lstStyle/>
          <a:p>
            <a:r>
              <a:rPr lang="en-US" altLang="zh-TW" sz="6000" b="1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1</a:t>
            </a:r>
            <a:r>
              <a:rPr lang="zh-TW" altLang="en-US" sz="6000" b="1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TW" sz="6000" b="1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9</a:t>
            </a:r>
            <a:r>
              <a:rPr lang="zh-TW" altLang="en-US" sz="6000" b="1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TW" sz="6000" b="1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r>
              <a:rPr lang="zh-TW" altLang="en-US" sz="6000" b="1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TW" sz="6000" b="1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1</a:t>
            </a:r>
            <a:r>
              <a:rPr lang="zh-TW" altLang="en-US" sz="6000" b="1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年 納 </a:t>
            </a:r>
            <a:r>
              <a:rPr lang="zh-TW" altLang="en-US" sz="6000" b="1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粹 主 義 興 起</a:t>
            </a:r>
            <a:endParaRPr lang="zh-TW" altLang="en-US" sz="60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3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rgbClr val="FFFF00"/>
                </a:solidFill>
              </a:rPr>
              <a:t>1</a:t>
            </a:r>
            <a:r>
              <a:rPr lang="zh-TW" altLang="en-US" b="1" dirty="0" smtClean="0">
                <a:solidFill>
                  <a:srgbClr val="FFFF00"/>
                </a:solidFill>
              </a:rPr>
              <a:t> </a:t>
            </a:r>
            <a:r>
              <a:rPr lang="en-US" altLang="zh-TW" b="1" dirty="0" smtClean="0">
                <a:solidFill>
                  <a:srgbClr val="FFFF00"/>
                </a:solidFill>
              </a:rPr>
              <a:t>9</a:t>
            </a:r>
            <a:r>
              <a:rPr lang="zh-TW" altLang="en-US" b="1" dirty="0" smtClean="0">
                <a:solidFill>
                  <a:srgbClr val="FFFF00"/>
                </a:solidFill>
              </a:rPr>
              <a:t> </a:t>
            </a:r>
            <a:r>
              <a:rPr lang="en-US" altLang="zh-TW" b="1" dirty="0" smtClean="0">
                <a:solidFill>
                  <a:srgbClr val="FFFF00"/>
                </a:solidFill>
              </a:rPr>
              <a:t>2</a:t>
            </a:r>
            <a:r>
              <a:rPr lang="zh-TW" altLang="en-US" b="1" dirty="0" smtClean="0">
                <a:solidFill>
                  <a:srgbClr val="FFFF00"/>
                </a:solidFill>
              </a:rPr>
              <a:t> </a:t>
            </a:r>
            <a:r>
              <a:rPr lang="en-US" altLang="zh-TW" b="1" dirty="0" smtClean="0">
                <a:solidFill>
                  <a:srgbClr val="FFFF00"/>
                </a:solidFill>
              </a:rPr>
              <a:t>9</a:t>
            </a:r>
            <a:r>
              <a:rPr lang="zh-TW" altLang="en-US" b="1" dirty="0" smtClean="0">
                <a:solidFill>
                  <a:srgbClr val="FFFF00"/>
                </a:solidFill>
              </a:rPr>
              <a:t> 北 美 經 濟 大 恐 慌</a:t>
            </a:r>
            <a:r>
              <a:rPr lang="zh-TW" altLang="en-US" b="1" dirty="0">
                <a:solidFill>
                  <a:srgbClr val="FFFF00"/>
                </a:solidFill>
              </a:rPr>
              <a:t/>
            </a:r>
            <a:br>
              <a:rPr lang="zh-TW" altLang="en-US" b="1" dirty="0">
                <a:solidFill>
                  <a:srgbClr val="FFFF00"/>
                </a:solidFill>
              </a:rPr>
            </a:br>
            <a:endParaRPr lang="zh-TW" altLang="en-US" b="1" dirty="0">
              <a:solidFill>
                <a:srgbClr val="FFFF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992888" cy="426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2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458112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6000" b="1" dirty="0" smtClean="0">
                <a:ln>
                  <a:solidFill>
                    <a:schemeClr val="bg1"/>
                  </a:solidFill>
                </a:ln>
                <a:solidFill>
                  <a:srgbClr val="0747D7"/>
                </a:solidFill>
              </a:rPr>
              <a:t>1938</a:t>
            </a:r>
            <a:r>
              <a:rPr lang="zh-TW" altLang="en-US" sz="6000" b="1" dirty="0" smtClean="0">
                <a:ln>
                  <a:solidFill>
                    <a:schemeClr val="bg1"/>
                  </a:solidFill>
                </a:ln>
                <a:solidFill>
                  <a:srgbClr val="0747D7"/>
                </a:solidFill>
              </a:rPr>
              <a:t>年德奧合併</a:t>
            </a:r>
            <a:endParaRPr lang="zh-TW" altLang="en-US" sz="6000" b="1" dirty="0">
              <a:ln>
                <a:solidFill>
                  <a:schemeClr val="bg1"/>
                </a:solidFill>
              </a:ln>
              <a:solidFill>
                <a:srgbClr val="0747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1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1939</a:t>
            </a:r>
            <a:r>
              <a:rPr lang="zh-TW" altLang="en-US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zh-TW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zh-TW" altLang="en-US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月，德國入侵波蘭</a:t>
            </a: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第二次世界大戰全面爆發</a:t>
            </a:r>
          </a:p>
        </p:txBody>
      </p:sp>
    </p:spTree>
    <p:extLst>
      <p:ext uri="{BB962C8B-B14F-4D97-AF65-F5344CB8AC3E}">
        <p14:creationId xmlns:p14="http://schemas.microsoft.com/office/powerpoint/2010/main" val="157667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5800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西 元 </a:t>
            </a:r>
            <a:r>
              <a:rPr lang="en-US" altLang="zh-TW" sz="5800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TW" altLang="en-US" sz="5800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5800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zh-TW" altLang="en-US" sz="5800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5800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TW" altLang="en-US" sz="5800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5800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br>
              <a:rPr lang="en-US" altLang="zh-TW" sz="5800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5800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5800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5800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德 義 日 三 國 組 成 軸 心 國</a:t>
            </a:r>
            <a:r>
              <a:rPr lang="en-US" altLang="zh-TW" sz="5800" b="1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5800" b="1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5800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5800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zh-TW" altLang="en-US" sz="5800" b="1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文字版面配置區 10"/>
          <p:cNvSpPr>
            <a:spLocks noGrp="1"/>
          </p:cNvSpPr>
          <p:nvPr>
            <p:ph type="body" idx="1"/>
          </p:nvPr>
        </p:nvSpPr>
        <p:spPr>
          <a:xfrm>
            <a:off x="0" y="4437112"/>
            <a:ext cx="2843808" cy="1080120"/>
          </a:xfrm>
        </p:spPr>
        <p:txBody>
          <a:bodyPr>
            <a:normAutofit fontScale="92500"/>
          </a:bodyPr>
          <a:lstStyle/>
          <a:p>
            <a:r>
              <a:rPr lang="zh-TW" altLang="en-US" sz="5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墨索里尼</a:t>
            </a:r>
            <a:endParaRPr lang="zh-TW" altLang="en-US" sz="5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3"/>
          </p:nvPr>
        </p:nvSpPr>
        <p:spPr>
          <a:xfrm>
            <a:off x="6156176" y="4725144"/>
            <a:ext cx="3275856" cy="792088"/>
          </a:xfrm>
        </p:spPr>
        <p:txBody>
          <a:bodyPr>
            <a:noAutofit/>
          </a:bodyPr>
          <a:lstStyle/>
          <a:p>
            <a:r>
              <a:rPr lang="zh-TW" altLang="en-US" sz="5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東条英機</a:t>
            </a:r>
            <a:endParaRPr lang="zh-TW" altLang="en-US" sz="5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內容版面配置區 13"/>
          <p:cNvSpPr>
            <a:spLocks noGrp="1"/>
          </p:cNvSpPr>
          <p:nvPr>
            <p:ph sz="quarter" idx="4"/>
          </p:nvPr>
        </p:nvSpPr>
        <p:spPr>
          <a:xfrm>
            <a:off x="3347864" y="5013176"/>
            <a:ext cx="2520280" cy="1008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希特勒</a:t>
            </a:r>
            <a:endParaRPr lang="zh-TW" altLang="en-US" sz="5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l="-9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450912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美國堅守孤立主義</a:t>
            </a:r>
            <a:endParaRPr lang="zh-TW" altLang="en-US" sz="60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18656" y="5013176"/>
            <a:ext cx="5925344" cy="132901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zh-TW" altLang="en-US" sz="6000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英法則採取姑息政策</a:t>
            </a:r>
            <a:endParaRPr lang="zh-TW" altLang="en-US" sz="6000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313</Words>
  <Application>Microsoft Office PowerPoint</Application>
  <PresentationFormat>如螢幕大小 (4:3)</PresentationFormat>
  <Paragraphs>79</Paragraphs>
  <Slides>28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Office 佈景主題</vt:lpstr>
      <vt:lpstr>第二次世界大戰</vt:lpstr>
      <vt:lpstr>戰   間   期</vt:lpstr>
      <vt:lpstr>1 9 2 1 年 納 粹 主 義 興 起</vt:lpstr>
      <vt:lpstr>1 9 2 9 北 美 經 濟 大 恐 慌 </vt:lpstr>
      <vt:lpstr>1938年德奧合併</vt:lpstr>
      <vt:lpstr>1939年9月，德國入侵波蘭</vt:lpstr>
      <vt:lpstr> 西 元 1 9 3 0  德 義 日 三 國 組 成 軸 心 國  </vt:lpstr>
      <vt:lpstr>美國堅守孤立主義</vt:lpstr>
      <vt:lpstr>PowerPoint 簡報</vt:lpstr>
      <vt:lpstr>        日本發動了盧溝橋事變</vt:lpstr>
      <vt:lpstr>中日戰爭就爆發了</vt:lpstr>
      <vt:lpstr>二戰的亞洲戰場開啟了</vt:lpstr>
      <vt:lpstr>張伯倫從納粹德國回到英國後，宣稱已經從希特勒手上「帶來榮譽與和平」，無奈世人到後來方才醒悟，張氏手上的《慕尼黑協定》，純為廢紙一張。 </vt:lpstr>
      <vt:lpstr>希特勒毀約</vt:lpstr>
      <vt:lpstr>PowerPoint 簡報</vt:lpstr>
      <vt:lpstr>然後就入侵波蘭</vt:lpstr>
      <vt:lpstr>PowerPoint 簡報</vt:lpstr>
      <vt:lpstr>PowerPoint 簡報</vt:lpstr>
      <vt:lpstr>美國向軸心國宣戰                          歐亞戰場合而為一</vt:lpstr>
      <vt:lpstr>義大利首先於西元1943年投降</vt:lpstr>
      <vt:lpstr>1944年諾曼第登陸盟軍和蘇聯</vt:lpstr>
      <vt:lpstr>西元1945年 美英蘇(三巨頭)三國  召開雅爾達會議 影響世界局勢</vt:lpstr>
      <vt:lpstr>西 元 1 9 4 5 年                      希 特 勒 自 殺            隨 後                      德 國 投 降</vt:lpstr>
      <vt:lpstr>美國在日本廣島                             長崎投下原子彈                      隨後                             日本投降  </vt:lpstr>
      <vt:lpstr>  西元1945年10月                聯合國正式成立                            總部設於美國紐約</vt:lpstr>
      <vt:lpstr>中 美 英 蘇 法  五強擁有否決權  也解決國際聯盟  缺乏武力的弱點</vt:lpstr>
      <vt:lpstr>安理會有權要求會員提供武力  致力於解決國際糾紛、經濟 、文教</vt:lpstr>
      <vt:lpstr>聯合國仍是目前  處理國際事務  重要的世界組織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第二次世界大戰</dc:title>
  <dc:creator>Owner</dc:creator>
  <cp:lastModifiedBy>user</cp:lastModifiedBy>
  <cp:revision>63</cp:revision>
  <dcterms:created xsi:type="dcterms:W3CDTF">2015-09-29T07:21:42Z</dcterms:created>
  <dcterms:modified xsi:type="dcterms:W3CDTF">2015-11-18T22:10:39Z</dcterms:modified>
</cp:coreProperties>
</file>