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04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560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416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16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12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668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42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10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52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472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A143-5804-47A1-96F8-05AD1474D0F5}" type="datetimeFigureOut">
              <a:rPr lang="zh-TW" altLang="en-US" smtClean="0"/>
              <a:t>2015/11/21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27413-7974-4520-B6FC-2BD608D61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726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160840" cy="422602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三級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會議</a:t>
            </a:r>
            <a:endPara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大革命的爆發和影響</a:t>
            </a:r>
            <a:endPara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執政組織</a:t>
            </a:r>
            <a:endPara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拿破崙帝國興起與瓦解</a:t>
            </a:r>
            <a:endPara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拿破崙的影</a:t>
            </a: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響</a:t>
            </a:r>
            <a:endPara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維也納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會議和保守主義</a:t>
            </a:r>
            <a:endPara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484784"/>
            <a:ext cx="3582221" cy="432048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527725" y="332656"/>
            <a:ext cx="56886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法國大革命</a:t>
            </a:r>
          </a:p>
        </p:txBody>
      </p:sp>
    </p:spTree>
    <p:extLst>
      <p:ext uri="{BB962C8B-B14F-4D97-AF65-F5344CB8AC3E}">
        <p14:creationId xmlns:p14="http://schemas.microsoft.com/office/powerpoint/2010/main" val="562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282154"/>
          </a:xfrm>
        </p:spPr>
        <p:txBody>
          <a:bodyPr>
            <a:normAutofit fontScale="90000"/>
          </a:bodyPr>
          <a:lstStyle/>
          <a:p>
            <a:r>
              <a:rPr lang="zh-TW" altLang="en-US" sz="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三級會議</a:t>
            </a:r>
            <a:r>
              <a:rPr lang="zh-TW" altLang="en-US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zh-TW" altLang="en-US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路易十六召開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三級會議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說服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特權階級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教士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貴族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）增稅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結果造成特權、第三階級反對，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底層工人</a:t>
            </a:r>
            <a:endParaRPr lang="en-US" altLang="zh-TW" dirty="0" smtClean="0">
              <a:solidFill>
                <a:schemeClr val="tx2">
                  <a:lumMod val="60000"/>
                  <a:lumOff val="4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群起暴動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要求改革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財政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政府</a:t>
            </a:r>
            <a:endParaRPr lang="en-US" altLang="zh-TW" dirty="0" smtClean="0">
              <a:solidFill>
                <a:schemeClr val="tx2">
                  <a:lumMod val="60000"/>
                  <a:lumOff val="4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32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7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向右箭號 4"/>
          <p:cNvSpPr/>
          <p:nvPr/>
        </p:nvSpPr>
        <p:spPr>
          <a:xfrm>
            <a:off x="1427313" y="4581128"/>
            <a:ext cx="720080" cy="36004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大革命的爆發與影響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第三階級自行宣布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三級會議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改成</a:t>
            </a:r>
            <a:r>
              <a:rPr lang="zh-TW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國民會議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以制定憲法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因路易十六調動軍隊，造成國民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不滿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１７８９年７</a:t>
            </a:r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１４日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攻陷巴士底監獄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法國大革命自此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爆發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影響　　廢除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封建制度，發表人權宣言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改行共和，造成</a:t>
            </a: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羅伯斯比爾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的恐怖統治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6694"/>
            <a:ext cx="8706332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1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執政組織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861204"/>
              </p:ext>
            </p:extLst>
          </p:nvPr>
        </p:nvGraphicFramePr>
        <p:xfrm>
          <a:off x="467544" y="1628800"/>
          <a:ext cx="8229600" cy="4507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just"/>
                      <a:r>
                        <a:rPr lang="zh-TW" altLang="en-US" sz="4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國民會議</a:t>
                      </a:r>
                      <a:endParaRPr lang="zh-TW" altLang="en-US" sz="4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１７８９年６月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　　～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１７９１年９月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發表（人權宣言）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4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立法會議</a:t>
                      </a: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１７９１年１０月　　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　　～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１７９２年８月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制定（新憲法），採取君主立憲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7250">
                <a:tc>
                  <a:txBody>
                    <a:bodyPr/>
                    <a:lstStyle/>
                    <a:p>
                      <a:r>
                        <a:rPr lang="zh-TW" altLang="en-US" sz="4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國民公會</a:t>
                      </a:r>
                      <a:endParaRPr lang="zh-TW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１７９２年８月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　　　～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１７９５年１０月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處決路易十六，恐怖統治，（第一共和）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8941">
                <a:tc>
                  <a:txBody>
                    <a:bodyPr/>
                    <a:lstStyle/>
                    <a:p>
                      <a:r>
                        <a:rPr lang="zh-TW" altLang="en-US" sz="4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督政府</a:t>
                      </a:r>
                      <a:endParaRPr lang="zh-TW" altLang="en-US" sz="4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１７９５年１１月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　　　～</a:t>
                      </a:r>
                      <a:endParaRPr lang="en-US" altLang="zh-TW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１７９９年１１月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拿破崙崛起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拿破崙帝國興起與瓦解</a:t>
            </a:r>
            <a:endParaRPr lang="zh-TW" altLang="en-US" sz="3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拿破崙屢敗反法聯軍，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獲民眾愛戴，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1804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年稱帝，</a:t>
            </a:r>
            <a:endParaRPr lang="en-US" altLang="zh-TW" sz="2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建立法蘭西</a:t>
            </a:r>
            <a:r>
              <a:rPr lang="zh-TW" altLang="en-US" sz="29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第一帝國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1812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29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征俄失敗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，遭反法聯</a:t>
            </a:r>
            <a:endParaRPr lang="en-US" altLang="zh-TW" sz="2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盟圍攻，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1814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年被迫退位。</a:t>
            </a:r>
            <a:endParaRPr lang="en-US" altLang="zh-TW" sz="2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1815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年圖謀東山再起，卻敗</a:t>
            </a:r>
            <a:endParaRPr lang="en-US" altLang="zh-TW" sz="2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於</a:t>
            </a:r>
            <a:r>
              <a:rPr lang="zh-TW" altLang="en-US" sz="29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滑鐵盧之役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，因此被放逐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到南大西洋小島度過餘生。</a:t>
            </a:r>
            <a:endParaRPr lang="zh-TW" altLang="en-US" sz="29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662262"/>
            <a:ext cx="3476692" cy="446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拿破崙的影響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拿破崙推動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政治教育改革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，頒行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拿破崙法典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將法國大革命「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自由 平等 博愛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」的精神傳播到歐洲各地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拿破崙稱霸期間激起各地反抗，促使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民主主義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起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321075"/>
            <a:ext cx="3068088" cy="242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維也納會議和保守主義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主導者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奧國首相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梅特涅</a:t>
            </a:r>
            <a:endParaRPr lang="en-US" altLang="zh-TW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採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保守主義</a:t>
            </a:r>
            <a:r>
              <a:rPr lang="zh-TW" altLang="en-US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正統原則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，恢復各國王室的統治權，維持各國均勢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會議後法國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波旁王朝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復辟恢復君主專制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1830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月，人民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發現王朝無意推行民主，爆發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七月革命</a:t>
            </a:r>
            <a:endParaRPr lang="en-US" altLang="zh-TW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1848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月，推翻君主立憲，建立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法蘭西第二共和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路易拿破崙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擔任總統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424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4000" dirty="0" smtClean="0"/>
              <a:t>七月革命</a:t>
            </a:r>
            <a:endParaRPr lang="zh-TW" altLang="en-US" sz="4000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64904"/>
            <a:ext cx="4301027" cy="3320393"/>
          </a:xfrm>
        </p:spPr>
      </p:pic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4000" dirty="0" smtClean="0"/>
              <a:t>二月革命</a:t>
            </a:r>
            <a:endParaRPr lang="zh-TW" altLang="en-US" sz="4000" dirty="0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564904"/>
            <a:ext cx="4131152" cy="3320393"/>
          </a:xfrm>
        </p:spPr>
      </p:pic>
    </p:spTree>
    <p:extLst>
      <p:ext uri="{BB962C8B-B14F-4D97-AF65-F5344CB8AC3E}">
        <p14:creationId xmlns:p14="http://schemas.microsoft.com/office/powerpoint/2010/main" val="181615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447662" y="943668"/>
            <a:ext cx="609173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報告完畢   謝謝大家</a:t>
            </a:r>
            <a:endParaRPr lang="en-US" altLang="zh-TW" sz="48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</a:t>
            </a:r>
            <a:r>
              <a:rPr lang="en-US" altLang="zh-TW" sz="48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詹容涵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林昊天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陳彥華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江定蓉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王韻琳</a:t>
            </a:r>
          </a:p>
        </p:txBody>
      </p:sp>
    </p:spTree>
    <p:extLst>
      <p:ext uri="{BB962C8B-B14F-4D97-AF65-F5344CB8AC3E}">
        <p14:creationId xmlns:p14="http://schemas.microsoft.com/office/powerpoint/2010/main" val="347500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277</Words>
  <Application>Microsoft Office PowerPoint</Application>
  <PresentationFormat>如螢幕大小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PowerPoint 簡報</vt:lpstr>
      <vt:lpstr>三級會議 </vt:lpstr>
      <vt:lpstr>大革命的爆發與影響</vt:lpstr>
      <vt:lpstr>執政組織</vt:lpstr>
      <vt:lpstr>拿破崙帝國興起與瓦解</vt:lpstr>
      <vt:lpstr>拿破崙的影響</vt:lpstr>
      <vt:lpstr>維也納會議和保守主義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法國大革命</dc:title>
  <dc:creator>1</dc:creator>
  <cp:lastModifiedBy>紫光紅霞</cp:lastModifiedBy>
  <cp:revision>25</cp:revision>
  <dcterms:created xsi:type="dcterms:W3CDTF">2015-09-19T07:04:31Z</dcterms:created>
  <dcterms:modified xsi:type="dcterms:W3CDTF">2015-11-21T09:36:38Z</dcterms:modified>
</cp:coreProperties>
</file>